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notesMasterIdLst>
    <p:notesMasterId r:id="rId19"/>
  </p:notesMasterIdLst>
  <p:sldIdLst>
    <p:sldId id="576" r:id="rId2"/>
    <p:sldId id="577" r:id="rId3"/>
    <p:sldId id="607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9" r:id="rId15"/>
    <p:sldId id="620" r:id="rId16"/>
    <p:sldId id="621" r:id="rId17"/>
    <p:sldId id="6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5179" autoAdjust="0"/>
  </p:normalViewPr>
  <p:slideViewPr>
    <p:cSldViewPr>
      <p:cViewPr varScale="1">
        <p:scale>
          <a:sx n="76" d="100"/>
          <a:sy n="76" d="100"/>
        </p:scale>
        <p:origin x="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6270-04BB-4B3B-94EE-49FED73F1E2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06D1-6088-4C71-BFA1-3A2B18D21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1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7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89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3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48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5CECB9-B89E-4E4E-BC6B-BDC8C2947C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970"/>
            <a:ext cx="9144000" cy="50520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439" y="1752600"/>
            <a:ext cx="9144000" cy="27776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8800" b="1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শুভেচ্ছা</a:t>
            </a:r>
            <a:endParaRPr lang="en-US" sz="88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-12700"/>
            <a:ext cx="9144006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8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71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78613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96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যুদ্ধের দৃশ্য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5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yMate.com111220108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209006" cy="6004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248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যুদ্ধের দৃশ্য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3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yMate.com111220108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124200"/>
            <a:ext cx="3981924" cy="2552700"/>
          </a:xfrm>
          <a:prstGeom prst="rect">
            <a:avLst/>
          </a:prstGeom>
        </p:spPr>
      </p:pic>
      <p:pic>
        <p:nvPicPr>
          <p:cNvPr id="3" name="Picture 2" descr="bangladesh-train-musli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4191000" cy="2573486"/>
          </a:xfrm>
          <a:prstGeom prst="rect">
            <a:avLst/>
          </a:prstGeom>
        </p:spPr>
      </p:pic>
      <p:pic>
        <p:nvPicPr>
          <p:cNvPr id="4" name="Picture 3" descr="war71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"/>
            <a:ext cx="3930650" cy="2362200"/>
          </a:xfrm>
          <a:prstGeom prst="rect">
            <a:avLst/>
          </a:prstGeom>
        </p:spPr>
      </p:pic>
      <p:pic>
        <p:nvPicPr>
          <p:cNvPr id="6" name="Picture 5" descr="war71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76200"/>
            <a:ext cx="4058292" cy="2407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8674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মুক্তিযুদ্ধের দৃশ্য</a:t>
            </a:r>
            <a:endParaRPr lang="en-US" sz="60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8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8991600" cy="2646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সরব পাঠঃ</a:t>
            </a:r>
            <a:endParaRPr lang="en-US" sz="16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6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438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28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14400" y="3429000"/>
          <a:ext cx="6781800" cy="2514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60600"/>
                <a:gridCol w="2260600"/>
                <a:gridCol w="2260600"/>
              </a:tblGrid>
              <a:tr h="62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95400" y="3581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অনুরাগ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4876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টহল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রাজাকার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4724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প্রহরী বাড়ি পাহারা দেয়।</a:t>
            </a:r>
            <a:endParaRPr lang="en-US" sz="2000" dirty="0" smtClean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5334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১৯৭১ সালে রাজাকারেরা খারাপ কাজ করেছে।</a:t>
            </a:r>
            <a:endParaRPr lang="en-US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সাহায্যকারী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4876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পাহারা দেওয়া</a:t>
            </a:r>
            <a:endParaRPr lang="en-US" sz="24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6400" y="40386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রফিকের গানের প্রতি অনুরাগ ছিল।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3505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2600" y="3505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2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186035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/>
            <a:r>
              <a:rPr lang="bn-BD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১।মুক্তিযুদ্ধ সম্পর্কে লিখ।</a:t>
            </a:r>
          </a:p>
          <a:p>
            <a:pPr algn="ctr"/>
            <a:r>
              <a:rPr lang="bn-BD" sz="36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২।শূন্যস্থান পূরণ কর।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(ক)নূর মোহাম্মাদ শেখ বাবা-মায়ের একমাত্র-----।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বাঙালির মতো তিনিও--------- যোগ দিলেন।</a:t>
            </a:r>
          </a:p>
          <a:p>
            <a:pPr algn="ctr"/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উত্তরঃ(ক) সন্তান</a:t>
            </a:r>
          </a:p>
          <a:p>
            <a:pPr algn="ctr"/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(খ)মুক্তিযুদ্ধে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১।মুক্তিযুদ্ধ সম্পর্কে বল।</a:t>
            </a:r>
          </a:p>
          <a:p>
            <a:r>
              <a:rPr lang="bn-BD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২।শব্দের(অনুরাগ,টহল,রাজাকার) অর্থ বল।</a:t>
            </a:r>
            <a:endParaRPr lang="en-US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2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0" y="10668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1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1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1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141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1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9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"/>
          <a:stretch/>
        </p:blipFill>
        <p:spPr>
          <a:xfrm>
            <a:off x="0" y="16767"/>
            <a:ext cx="479367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/>
          <a:stretch/>
        </p:blipFill>
        <p:spPr>
          <a:xfrm>
            <a:off x="4793673" y="-4067"/>
            <a:ext cx="437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/>
        </p:nvSpPr>
        <p:spPr>
          <a:xfrm>
            <a:off x="2780432" y="35417"/>
            <a:ext cx="3553702" cy="9164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1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1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/>
        </p:nvSpPr>
        <p:spPr>
          <a:xfrm>
            <a:off x="434785" y="1143001"/>
            <a:ext cx="5899349" cy="56387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bn-BD" sz="240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1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1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1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1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marL="0" indent="0" algn="ctr">
              <a:buNone/>
            </a:pPr>
            <a:r>
              <a:rPr lang="en-US" sz="21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লিটল</a:t>
            </a:r>
            <a:r>
              <a:rPr lang="en-US" sz="21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বাডস</a:t>
            </a:r>
            <a:r>
              <a:rPr lang="en-US" sz="21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1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কিন্ডারগার্টেন</a:t>
            </a:r>
            <a:endParaRPr lang="en-US" sz="216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লখপুর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1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১৭৯১১৫৫৫৫৯</a:t>
            </a:r>
            <a:endParaRPr lang="bn-BD" sz="1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 apurbodas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bn-BD" sz="9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9" y="2427884"/>
            <a:ext cx="2486901" cy="2486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1327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09600"/>
            <a:ext cx="8763000" cy="56630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পরিচিতি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44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শিরোনামঃ বীরের রক্তে প্রতিষ্ঠিত দেশ।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পাঠ্যাংশঃ দুরন্ত এক----অবস্থান নিতে।</a:t>
            </a:r>
          </a:p>
          <a:p>
            <a:pPr algn="ctr"/>
            <a:r>
              <a:rPr lang="bn-BD" sz="4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44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06</a:t>
            </a:r>
            <a:r>
              <a:rPr lang="bn-BD" sz="44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44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44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9</a:t>
            </a:r>
          </a:p>
          <a:p>
            <a:pPr algn="ctr"/>
            <a:endParaRPr lang="en-US" sz="4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82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458200" cy="42934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bn-BD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শুদ্ধ উচ্চারণ করে পড়তে পারবে।</a:t>
            </a:r>
            <a:endParaRPr lang="bn-BD" sz="44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২।নতুন শব্দের অর্থ বলতে পারবে।</a:t>
            </a:r>
          </a:p>
          <a:p>
            <a:r>
              <a:rPr lang="bn-BD" sz="4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৩।মুক্তিযুদ্ধ সম্পর্কে বলতে পারবে।</a:t>
            </a:r>
          </a:p>
          <a:p>
            <a:pPr algn="ctr"/>
            <a:r>
              <a:rPr lang="bn-BD" sz="1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00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us_1293629037_2-6._Birsresto_Nur_Mohammad_Sheik_1936-1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-152400"/>
            <a:ext cx="2357438" cy="2667000"/>
          </a:xfrm>
          <a:prstGeom prst="rect">
            <a:avLst/>
          </a:prstGeom>
        </p:spPr>
      </p:pic>
      <p:pic>
        <p:nvPicPr>
          <p:cNvPr id="4" name="Picture 3" descr="_41582192_mrahman_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76200"/>
            <a:ext cx="2071036" cy="2414587"/>
          </a:xfrm>
          <a:prstGeom prst="rect">
            <a:avLst/>
          </a:prstGeom>
        </p:spPr>
      </p:pic>
      <p:pic>
        <p:nvPicPr>
          <p:cNvPr id="5" name="Picture 4" descr="elius_1292338445_1-1-_birsresto_ruhul_amin__1934-19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0"/>
            <a:ext cx="2378494" cy="2444750"/>
          </a:xfrm>
          <a:prstGeom prst="rect">
            <a:avLst/>
          </a:prstGeom>
        </p:spPr>
      </p:pic>
      <p:pic>
        <p:nvPicPr>
          <p:cNvPr id="6" name="Picture 5" descr="Mohiuddin Jahang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48000"/>
            <a:ext cx="2362200" cy="2886075"/>
          </a:xfrm>
          <a:prstGeom prst="rect">
            <a:avLst/>
          </a:prstGeom>
        </p:spPr>
      </p:pic>
      <p:pic>
        <p:nvPicPr>
          <p:cNvPr id="7" name="Picture 6" descr="elius_1293550313_1-5._Birsresto_Munshi_Abdur_Rauf_1949-19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2895600"/>
            <a:ext cx="2286002" cy="3048000"/>
          </a:xfrm>
          <a:prstGeom prst="rect">
            <a:avLst/>
          </a:prstGeom>
        </p:spPr>
      </p:pic>
      <p:pic>
        <p:nvPicPr>
          <p:cNvPr id="9" name="Picture 8" descr="mohammad_ruhul_am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3151632"/>
            <a:ext cx="2057400" cy="2868168"/>
          </a:xfrm>
          <a:prstGeom prst="rect">
            <a:avLst/>
          </a:prstGeom>
        </p:spPr>
      </p:pic>
      <p:pic>
        <p:nvPicPr>
          <p:cNvPr id="8" name="Picture 7" descr="RahmanBirSresthaMohammadHamidu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3124200"/>
            <a:ext cx="2133600" cy="2843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590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বীরশ্রেষ্ঠ নূর মোহাম্মদ শেখ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514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বীরশ্রেষ্ঠ মতিউর রহমান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বীরশ্রেষ্ঠ রুহুল আমিন</a:t>
            </a:r>
            <a:endParaRPr lang="en-US" sz="28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বীরশ্রেষ্ঠ মহিউদ্দীন জাহাঙ্গীর </a:t>
            </a:r>
            <a:endParaRPr lang="en-US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6019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বীরশ্রেষ্ঠ আব্দুর রউফ</a:t>
            </a:r>
            <a:endParaRPr lang="en-US" sz="2400" dirty="0">
              <a:solidFill>
                <a:srgbClr val="FF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6019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বীরশ্রেষ্ঠ হামিদুর রহমান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6096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বীরশ্রেষ্ঠ মোস্তফা কামাল</a:t>
            </a:r>
            <a:endParaRPr lang="en-US" sz="20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53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305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150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মুক্তিযুদ্ধের দৃশ্যের ছবি</a:t>
            </a:r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7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077200" cy="1938992"/>
          </a:xfrm>
          <a:prstGeom prst="rect">
            <a:avLst/>
          </a:prstGeom>
          <a:solidFill>
            <a:srgbClr val="66FF66"/>
          </a:solidFill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</a:p>
          <a:p>
            <a:pPr algn="ctr"/>
            <a:r>
              <a:rPr lang="bn-BD" sz="40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দুরন্ত এক----------------------গিয়ে অবস্থান নিতে।</a:t>
            </a:r>
            <a:endParaRPr lang="en-US" sz="40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67592"/>
            <a:ext cx="8534400" cy="45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4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71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167955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71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যুদ্ধের দৃশ্য</a:t>
            </a:r>
            <a:endParaRPr lang="en-US" sz="4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train-musli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6868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248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যুদ্ধের দৃশ্য</a:t>
            </a:r>
            <a:endParaRPr lang="en-US" sz="36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5611</TotalTime>
  <Words>221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স্বগতম</dc:title>
  <dc:creator>pc</dc:creator>
  <cp:lastModifiedBy>ANUP</cp:lastModifiedBy>
  <cp:revision>1104</cp:revision>
  <dcterms:created xsi:type="dcterms:W3CDTF">2015-09-29T07:30:20Z</dcterms:created>
  <dcterms:modified xsi:type="dcterms:W3CDTF">2019-12-06T14:49:27Z</dcterms:modified>
</cp:coreProperties>
</file>