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8" r:id="rId3"/>
    <p:sldId id="267" r:id="rId4"/>
    <p:sldId id="276" r:id="rId5"/>
    <p:sldId id="273" r:id="rId6"/>
    <p:sldId id="282" r:id="rId7"/>
    <p:sldId id="288" r:id="rId8"/>
    <p:sldId id="261" r:id="rId9"/>
    <p:sldId id="258" r:id="rId10"/>
    <p:sldId id="259" r:id="rId11"/>
    <p:sldId id="265" r:id="rId12"/>
    <p:sldId id="277" r:id="rId13"/>
    <p:sldId id="278" r:id="rId14"/>
    <p:sldId id="281" r:id="rId15"/>
    <p:sldId id="284" r:id="rId16"/>
    <p:sldId id="285" r:id="rId17"/>
    <p:sldId id="286" r:id="rId18"/>
    <p:sldId id="279" r:id="rId19"/>
    <p:sldId id="280" r:id="rId20"/>
    <p:sldId id="269" r:id="rId21"/>
    <p:sldId id="272" r:id="rId22"/>
    <p:sldId id="270" r:id="rId23"/>
    <p:sldId id="274" r:id="rId24"/>
    <p:sldId id="2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6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8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9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3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3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5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5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1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1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D92B-7941-45E1-A6F7-7F1FBF5CE52B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288A2-0A9E-41BF-B785-CDC8EE560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5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2" y="65782"/>
            <a:ext cx="12192000" cy="6726435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845" y="963844"/>
            <a:ext cx="1054400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সবাইকে... </a:t>
            </a:r>
            <a:endParaRPr lang="en-US" sz="6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6282" y="2877569"/>
            <a:ext cx="6237916" cy="20928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1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3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গতম</a:t>
            </a:r>
            <a:r>
              <a:rPr lang="en-US" sz="130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0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847" y="131565"/>
            <a:ext cx="1113709" cy="12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6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310527" y="1455163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53088" y="4283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09" y="-1820850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grpSp>
        <p:nvGrpSpPr>
          <p:cNvPr id="28" name="Group 27"/>
          <p:cNvGrpSpPr/>
          <p:nvPr/>
        </p:nvGrpSpPr>
        <p:grpSpPr>
          <a:xfrm>
            <a:off x="3339353" y="622852"/>
            <a:ext cx="3563257" cy="4490163"/>
            <a:chOff x="3339353" y="622852"/>
            <a:chExt cx="3563257" cy="4490163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6876108" y="743317"/>
              <a:ext cx="9136" cy="433657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339353" y="5085778"/>
              <a:ext cx="35632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366783" y="622852"/>
              <a:ext cx="12324" cy="4490163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58365" y="-71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56" y="-1763110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1" name="Oval 30"/>
          <p:cNvSpPr/>
          <p:nvPr/>
        </p:nvSpPr>
        <p:spPr>
          <a:xfrm>
            <a:off x="6800408" y="1463283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91840" y="5793371"/>
            <a:ext cx="10641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2925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310766" y="1465528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17629" y="1437484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03" y="-1002212"/>
            <a:ext cx="2549212" cy="254921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42" y="1556724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5" name="Straight Connector 14"/>
          <p:cNvCxnSpPr/>
          <p:nvPr/>
        </p:nvCxnSpPr>
        <p:spPr>
          <a:xfrm>
            <a:off x="3345699" y="1507246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337959" y="5466567"/>
            <a:ext cx="7774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339353" y="622852"/>
            <a:ext cx="3563257" cy="4490163"/>
            <a:chOff x="3339353" y="622852"/>
            <a:chExt cx="3563257" cy="4490163"/>
          </a:xfrm>
        </p:grpSpPr>
        <p:cxnSp>
          <p:nvCxnSpPr>
            <p:cNvPr id="20" name="Straight Connector 19"/>
            <p:cNvCxnSpPr/>
            <p:nvPr/>
          </p:nvCxnSpPr>
          <p:spPr>
            <a:xfrm flipH="1" flipV="1">
              <a:off x="6876108" y="743317"/>
              <a:ext cx="9136" cy="433657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339353" y="5085778"/>
              <a:ext cx="35632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366783" y="622852"/>
              <a:ext cx="12324" cy="4490163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417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28933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9989" y="405305"/>
            <a:ext cx="5905510" cy="933256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অঙ্কনের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বিবরণঃ</a:t>
            </a:r>
            <a:r>
              <a:rPr lang="bn-BD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3295" y="1647441"/>
            <a:ext cx="4274508" cy="3980942"/>
          </a:xfrm>
          <a:prstGeom prst="rect">
            <a:avLst/>
          </a:prstGeom>
          <a:solidFill>
            <a:srgbClr val="92D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5893" y="2137500"/>
            <a:ext cx="11730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5894" y="2861870"/>
            <a:ext cx="117300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5891" y="4050247"/>
            <a:ext cx="11945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8978" y="5628383"/>
            <a:ext cx="7547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5891" y="4719593"/>
            <a:ext cx="11730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৪র্থ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9714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7619" y="910506"/>
            <a:ext cx="4730906" cy="127890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spc="50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HP\Desktop\New folder\18643835_1029592973807456_33936610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7019" y="347731"/>
            <a:ext cx="4010079" cy="2936382"/>
          </a:xfrm>
          <a:prstGeom prst="roundRect">
            <a:avLst>
              <a:gd name="adj" fmla="val 16667"/>
            </a:avLst>
          </a:prstGeom>
          <a:ln>
            <a:solidFill>
              <a:srgbClr val="FF99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06704" y="3284113"/>
            <a:ext cx="9429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কম্পাস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6704" y="4791032"/>
            <a:ext cx="9655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7" y="4905578"/>
            <a:ext cx="1356239" cy="10507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7" y="3480673"/>
            <a:ext cx="1297799" cy="12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3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9" name="Straight Connector 8"/>
          <p:cNvCxnSpPr/>
          <p:nvPr/>
        </p:nvCxnSpPr>
        <p:spPr>
          <a:xfrm flipH="1">
            <a:off x="1080148" y="1767713"/>
            <a:ext cx="41091" cy="22111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339478" y="1780776"/>
            <a:ext cx="42077" cy="21951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2788" y="3647337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55262" y="1512097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20" name="Arc 19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069648" y="3938353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1114347" y="1804139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059537" y="1765643"/>
            <a:ext cx="2315537" cy="2180745"/>
            <a:chOff x="1761518" y="2107188"/>
            <a:chExt cx="2315537" cy="2180745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1790351" y="2107188"/>
              <a:ext cx="23568" cy="2149826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1813295" y="2160724"/>
              <a:ext cx="2263760" cy="8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1761518" y="4273739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4051962" y="2132727"/>
              <a:ext cx="17154" cy="214605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6288509" y="1853702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044544" y="1853702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786141" y="1853702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503373" y="1843977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qual 60"/>
          <p:cNvSpPr/>
          <p:nvPr/>
        </p:nvSpPr>
        <p:spPr>
          <a:xfrm>
            <a:off x="6330181" y="2770925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Equal 61"/>
          <p:cNvSpPr/>
          <p:nvPr/>
        </p:nvSpPr>
        <p:spPr>
          <a:xfrm>
            <a:off x="7132787" y="2798440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Equal 62"/>
          <p:cNvSpPr/>
          <p:nvPr/>
        </p:nvSpPr>
        <p:spPr>
          <a:xfrm>
            <a:off x="7833376" y="2798440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45952" y="5803264"/>
            <a:ext cx="9120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4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11454" y="4648408"/>
            <a:ext cx="367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47057" y="5225793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107407" y="301455"/>
            <a:ext cx="8667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707062" y="1843977"/>
            <a:ext cx="389641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63939" y="4152729"/>
            <a:ext cx="389641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9346460" y="3256132"/>
            <a:ext cx="0" cy="7880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9340111" y="1964514"/>
            <a:ext cx="6349" cy="7256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9203866" y="2753523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0" name="Arc 49"/>
          <p:cNvSpPr/>
          <p:nvPr/>
        </p:nvSpPr>
        <p:spPr>
          <a:xfrm rot="5400000">
            <a:off x="1591651" y="2721589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41" name="Equal 40"/>
          <p:cNvSpPr/>
          <p:nvPr/>
        </p:nvSpPr>
        <p:spPr>
          <a:xfrm>
            <a:off x="8516907" y="2798440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4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87" grpId="0"/>
      <p:bldP spid="48" grpId="0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7" name="Rectangle 2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0489" y="4845825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0488" y="5385677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3485" y="5908467"/>
            <a:ext cx="11188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10347" y="301455"/>
            <a:ext cx="11435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098707" y="2343177"/>
            <a:ext cx="1970827" cy="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093983" y="3647337"/>
            <a:ext cx="1970827" cy="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9718721" y="2065219"/>
            <a:ext cx="6439" cy="1838914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725160" y="2045343"/>
            <a:ext cx="0" cy="185879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42788" y="3647337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55262" y="1512097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44" name="Arc 43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46" name="Arc 45"/>
          <p:cNvSpPr/>
          <p:nvPr/>
        </p:nvSpPr>
        <p:spPr>
          <a:xfrm rot="5400000">
            <a:off x="1591651" y="2721589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1069186" y="1754307"/>
            <a:ext cx="2315537" cy="2180745"/>
            <a:chOff x="1761518" y="2107188"/>
            <a:chExt cx="2315537" cy="2180745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1790351" y="2107188"/>
              <a:ext cx="23568" cy="2149826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1813295" y="2160724"/>
              <a:ext cx="2263760" cy="8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1761518" y="4273739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051962" y="2132727"/>
              <a:ext cx="17154" cy="214605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 flipH="1">
            <a:off x="1080148" y="1767713"/>
            <a:ext cx="41091" cy="22111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339478" y="1780776"/>
            <a:ext cx="42077" cy="21951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69648" y="3938353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1114347" y="1804139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32331 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30716 -0.00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0024 L -0.00039 -0.190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953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013 0.19027 " pathEditMode="relative" rAng="0" ptsTypes="AA">
                                      <p:cBhvr>
                                        <p:cTn id="24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3 0.00162 L 0.65455 0.024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53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65755 0.004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7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4.81481E-6 L 0.09231 -0.0016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9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7" name="Rectangle 2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1300" y="4741321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1299" y="5203899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5895" y="301455"/>
            <a:ext cx="11730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42788" y="3647337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55262" y="1512097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50" name="Arc 49"/>
          <p:cNvSpPr/>
          <p:nvPr/>
        </p:nvSpPr>
        <p:spPr>
          <a:xfrm rot="5400000">
            <a:off x="1591651" y="2721589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grpSp>
        <p:nvGrpSpPr>
          <p:cNvPr id="92" name="Group 91"/>
          <p:cNvGrpSpPr/>
          <p:nvPr/>
        </p:nvGrpSpPr>
        <p:grpSpPr>
          <a:xfrm>
            <a:off x="1019609" y="1838776"/>
            <a:ext cx="2307598" cy="2155206"/>
            <a:chOff x="8138128" y="3228834"/>
            <a:chExt cx="2307598" cy="215520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8151222" y="3296528"/>
              <a:ext cx="15739" cy="204353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8151222" y="3257719"/>
              <a:ext cx="2250191" cy="2105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8138128" y="5369846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10428572" y="3228834"/>
              <a:ext cx="17154" cy="214605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/>
          <p:cNvSpPr/>
          <p:nvPr/>
        </p:nvSpPr>
        <p:spPr>
          <a:xfrm>
            <a:off x="464701" y="5758833"/>
            <a:ext cx="7283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=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</a:rPr>
              <a:t>গ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37955" y="1835323"/>
            <a:ext cx="2316854" cy="2195681"/>
            <a:chOff x="130629" y="4548163"/>
            <a:chExt cx="2316854" cy="2195681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30629" y="4548163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37827" y="6703327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061842" y="1838177"/>
            <a:ext cx="2296664" cy="2195134"/>
            <a:chOff x="8386019" y="1933176"/>
            <a:chExt cx="2296664" cy="2195134"/>
          </a:xfrm>
        </p:grpSpPr>
        <p:cxnSp>
          <p:nvCxnSpPr>
            <p:cNvPr id="59" name="Straight Connector 58"/>
            <p:cNvCxnSpPr/>
            <p:nvPr/>
          </p:nvCxnSpPr>
          <p:spPr>
            <a:xfrm flipH="1">
              <a:off x="10611150" y="1933176"/>
              <a:ext cx="42077" cy="219513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8386019" y="1956539"/>
              <a:ext cx="2296664" cy="753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991602" y="1807824"/>
            <a:ext cx="2364156" cy="2195134"/>
            <a:chOff x="7626147" y="4507061"/>
            <a:chExt cx="2364156" cy="2195134"/>
          </a:xfrm>
        </p:grpSpPr>
        <p:cxnSp>
          <p:nvCxnSpPr>
            <p:cNvPr id="67" name="Straight Connector 66"/>
            <p:cNvCxnSpPr/>
            <p:nvPr/>
          </p:nvCxnSpPr>
          <p:spPr>
            <a:xfrm flipH="1">
              <a:off x="9948226" y="4507061"/>
              <a:ext cx="42077" cy="219513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626147" y="6664638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1013576" y="1834737"/>
            <a:ext cx="2297463" cy="2149692"/>
            <a:chOff x="226344" y="122607"/>
            <a:chExt cx="2297463" cy="214969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249173" y="122607"/>
              <a:ext cx="9820" cy="214969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226344" y="138733"/>
              <a:ext cx="2297463" cy="2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Arc 69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5533261" y="1759592"/>
            <a:ext cx="2387246" cy="2195681"/>
            <a:chOff x="-776573" y="4599679"/>
            <a:chExt cx="2387246" cy="2195681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-732257" y="4599679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-776573" y="6754843"/>
              <a:ext cx="2387246" cy="1200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5575209" y="1738618"/>
            <a:ext cx="2309656" cy="2195681"/>
            <a:chOff x="5714200" y="3846634"/>
            <a:chExt cx="2309656" cy="2195681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5714200" y="3846634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5714200" y="6027139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5578694" y="1765446"/>
            <a:ext cx="2316854" cy="2195681"/>
            <a:chOff x="130629" y="4548163"/>
            <a:chExt cx="2316854" cy="2195681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130629" y="4548163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37827" y="6703327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5783644" y="3307443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46" name="Arc 45"/>
          <p:cNvSpPr/>
          <p:nvPr/>
        </p:nvSpPr>
        <p:spPr>
          <a:xfrm rot="19613833">
            <a:off x="5537573" y="2968979"/>
            <a:ext cx="948118" cy="1032630"/>
          </a:xfrm>
          <a:prstGeom prst="arc">
            <a:avLst>
              <a:gd name="adj1" fmla="val 15104820"/>
              <a:gd name="adj2" fmla="val 4564661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37344 -0.0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45" grpId="0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le 2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2708" y="288290"/>
            <a:ext cx="7787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267" y="5008662"/>
            <a:ext cx="9120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৪ 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708" y="4459206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701" y="5493245"/>
            <a:ext cx="10901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64701" y="5976118"/>
            <a:ext cx="7676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(৩ )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=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</a:rPr>
              <a:t>গ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123802" y="1297449"/>
            <a:ext cx="41091" cy="22111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383132" y="1310512"/>
            <a:ext cx="42077" cy="21951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79646" y="974227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54001" y="3229928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86442" y="3177073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98916" y="104183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113302" y="3468089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158001" y="1333875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5400000">
            <a:off x="4635305" y="2251325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743306" y="3482678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33" name="Arc 32"/>
          <p:cNvSpPr/>
          <p:nvPr/>
        </p:nvSpPr>
        <p:spPr>
          <a:xfrm rot="19613833">
            <a:off x="4123824" y="2557080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192677" y="2826262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3972841" y="4032986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98116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0665" y="464629"/>
            <a:ext cx="5103998" cy="130937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8678875_1029589543807799_106666202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5808" y="465945"/>
            <a:ext cx="3512052" cy="3483350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152358" y="2430623"/>
            <a:ext cx="4600134" cy="38576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68275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93034" y="3384937"/>
            <a:ext cx="4290645" cy="15920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47171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571889" y="223003"/>
            <a:ext cx="5167203" cy="1094347"/>
          </a:xfrm>
          <a:prstGeom prst="rect">
            <a:avLst/>
          </a:prstGeom>
          <a:noFill/>
        </p:spPr>
        <p:txBody>
          <a:bodyPr wrap="square" numCol="1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সংযুক্তি</a:t>
            </a:r>
            <a:r>
              <a:rPr lang="bn-BD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895" y="2537908"/>
            <a:ext cx="3355994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১0১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১০২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 পৃষ্ঠা খোল এবং মনোযোগ সহকারে পড়।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3637273" y="1554027"/>
            <a:ext cx="7923513" cy="464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41" t="2263" r="12784" b="3184"/>
          <a:stretch/>
        </p:blipFill>
        <p:spPr>
          <a:xfrm rot="5400000">
            <a:off x="7410344" y="2112906"/>
            <a:ext cx="4171207" cy="3374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11" t="10977" r="15325" b="2383"/>
          <a:stretch/>
        </p:blipFill>
        <p:spPr>
          <a:xfrm rot="5400000">
            <a:off x="3639055" y="2093588"/>
            <a:ext cx="4171208" cy="34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8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791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285" y="2128715"/>
            <a:ext cx="274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উপস্থাপনায়ঃ</a:t>
            </a:r>
            <a:endParaRPr lang="en-US" sz="3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9958" y="2626142"/>
            <a:ext cx="48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 পঞ্চম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 প্রাথমিক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জ্যামিতি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০২/১০/২০১৯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3370" y="1979811"/>
            <a:ext cx="333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607501" y="3429000"/>
            <a:ext cx="942652" cy="2314098"/>
            <a:chOff x="4453280" y="1835526"/>
            <a:chExt cx="2085975" cy="4285397"/>
          </a:xfrm>
        </p:grpSpPr>
        <p:grpSp>
          <p:nvGrpSpPr>
            <p:cNvPr id="10" name="Group 9"/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13804" y="2933919"/>
            <a:ext cx="54488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নূরুল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মত্ত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বালক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প্র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াঃ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বিদ্যালয়</a:t>
            </a: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মানিকগঞ্জ সদর।</a:t>
            </a:r>
          </a:p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১৭১৫৩১২৯০১ 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islamnurul316@gmail.com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94263" y="936631"/>
            <a:ext cx="2038493" cy="25820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86"/>
            <a:ext cx="1420837" cy="159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83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0" y="265932"/>
            <a:ext cx="11730047" cy="6411993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09866" y="2949211"/>
            <a:ext cx="3311236" cy="2154382"/>
            <a:chOff x="6019800" y="1447800"/>
            <a:chExt cx="2895600" cy="1676400"/>
          </a:xfrm>
        </p:grpSpPr>
        <p:grpSp>
          <p:nvGrpSpPr>
            <p:cNvPr id="6" name="Group 46"/>
            <p:cNvGrpSpPr/>
            <p:nvPr/>
          </p:nvGrpSpPr>
          <p:grpSpPr>
            <a:xfrm>
              <a:off x="6019800" y="1447800"/>
              <a:ext cx="2895600" cy="1676400"/>
              <a:chOff x="6019800" y="1447800"/>
              <a:chExt cx="2895600" cy="16764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096000" y="1524000"/>
                <a:ext cx="2743200" cy="1524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ame 11"/>
              <p:cNvSpPr/>
              <p:nvPr/>
            </p:nvSpPr>
            <p:spPr>
              <a:xfrm>
                <a:off x="6019800" y="1447800"/>
                <a:ext cx="2895600" cy="1676400"/>
              </a:xfrm>
              <a:prstGeom prst="frame">
                <a:avLst>
                  <a:gd name="adj1" fmla="val 8304"/>
                </a:avLst>
              </a:prstGeom>
              <a:blipFill>
                <a:blip r:embed="rId5" cstate="print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Flowchart: Or 6"/>
            <p:cNvSpPr/>
            <p:nvPr/>
          </p:nvSpPr>
          <p:spPr>
            <a:xfrm>
              <a:off x="8458200" y="1447800"/>
              <a:ext cx="152400" cy="152400"/>
            </a:xfrm>
            <a:prstGeom prst="flowChartOr">
              <a:avLst/>
            </a:prstGeom>
            <a:blipFill>
              <a:blip r:embed="rId6" cstate="print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Or 7"/>
            <p:cNvSpPr/>
            <p:nvPr/>
          </p:nvSpPr>
          <p:spPr>
            <a:xfrm>
              <a:off x="6324600" y="1447800"/>
              <a:ext cx="152400" cy="152400"/>
            </a:xfrm>
            <a:prstGeom prst="flowChartOr">
              <a:avLst/>
            </a:prstGeom>
            <a:blipFill>
              <a:blip r:embed="rId6" cstate="print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Or 8"/>
            <p:cNvSpPr/>
            <p:nvPr/>
          </p:nvSpPr>
          <p:spPr>
            <a:xfrm>
              <a:off x="6324600" y="2971800"/>
              <a:ext cx="152400" cy="152400"/>
            </a:xfrm>
            <a:prstGeom prst="flowChartOr">
              <a:avLst/>
            </a:prstGeom>
            <a:blipFill>
              <a:blip r:embed="rId6" cstate="print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8458200" y="2971800"/>
              <a:ext cx="152400" cy="152400"/>
            </a:xfrm>
            <a:prstGeom prst="flowChartOr">
              <a:avLst/>
            </a:prstGeom>
            <a:blipFill>
              <a:blip r:embed="rId6" cstate="print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7261" y="1504023"/>
            <a:ext cx="489206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বোর্ডে এসে উত্তর লিখঃ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976" y="4202254"/>
            <a:ext cx="739371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7920" y="2948709"/>
            <a:ext cx="25908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2647" y="2948713"/>
            <a:ext cx="2353367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7137" y="3570118"/>
            <a:ext cx="2611582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6434" y="3582997"/>
            <a:ext cx="236958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7920" y="5496580"/>
            <a:ext cx="2588447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১৮০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99981" y="4793108"/>
            <a:ext cx="2432538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১২০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7225" y="4800679"/>
            <a:ext cx="2611494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৯০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91010" y="5503164"/>
            <a:ext cx="2415005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৩৬০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06368" y="5914012"/>
            <a:ext cx="3118232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অপশনে ক্লিক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84866" y="3573254"/>
            <a:ext cx="2286000" cy="73574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84915" y="3617336"/>
            <a:ext cx="2098722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37955" y="3616040"/>
            <a:ext cx="2255058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76576" y="3616904"/>
            <a:ext cx="2325405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05363" y="3639846"/>
            <a:ext cx="2036014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79607" y="3592224"/>
            <a:ext cx="231941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82228" y="3572454"/>
            <a:ext cx="2314099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53751" y="3513791"/>
            <a:ext cx="2300563" cy="134165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 descr="C:\Users\HP\Desktop\New folder\18685716_1030920297008057_1974259928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80696" y="415169"/>
            <a:ext cx="2123210" cy="2018384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36" name="TextBox 35"/>
          <p:cNvSpPr txBox="1"/>
          <p:nvPr/>
        </p:nvSpPr>
        <p:spPr>
          <a:xfrm>
            <a:off x="4383830" y="273351"/>
            <a:ext cx="3530900" cy="127515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0977" y="2234348"/>
            <a:ext cx="652151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9845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6" y="226713"/>
            <a:ext cx="11730047" cy="6411993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5" name="Picture 2" descr="C:\Users\HP\Desktop\New folder\18685716_1030920297008057_197425992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871" y="545974"/>
            <a:ext cx="3204255" cy="3046056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8" name="Rectangle 7"/>
          <p:cNvSpPr/>
          <p:nvPr/>
        </p:nvSpPr>
        <p:spPr>
          <a:xfrm>
            <a:off x="229326" y="4149969"/>
            <a:ext cx="10377714" cy="11143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9126" y="1302357"/>
            <a:ext cx="3530900" cy="127515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7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-6555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896" y="3422445"/>
            <a:ext cx="87364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পারগ শিশুদের সহযোগিতায় দুর্বল শিক্ষার্থীদের পাঠ বুঝতে সাহায্য করব। প্রয়োজনে নিজে সহযোগিতা করব।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0" t="16622" r="21125"/>
          <a:stretch/>
        </p:blipFill>
        <p:spPr>
          <a:xfrm>
            <a:off x="7894750" y="497256"/>
            <a:ext cx="3384626" cy="3303260"/>
          </a:xfrm>
          <a:prstGeom prst="ellipse">
            <a:avLst/>
          </a:prstGeom>
          <a:ln w="190500" cap="rnd">
            <a:noFill/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Rectangle 7"/>
          <p:cNvSpPr/>
          <p:nvPr/>
        </p:nvSpPr>
        <p:spPr>
          <a:xfrm>
            <a:off x="2110154" y="675249"/>
            <a:ext cx="4533855" cy="13633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নিরাময়মূলক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9" y="252478"/>
            <a:ext cx="11730047" cy="6411993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1124604" y="739213"/>
            <a:ext cx="5375124" cy="1372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050" y="3811373"/>
            <a:ext cx="10100079" cy="2269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৩.৫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4" y="29475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r="14439" b="16145"/>
          <a:stretch/>
        </p:blipFill>
        <p:spPr>
          <a:xfrm>
            <a:off x="8116722" y="739213"/>
            <a:ext cx="2768712" cy="2488628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407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3" y="135594"/>
            <a:ext cx="11825228" cy="6703255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8231" cy="6714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TextBox 31"/>
          <p:cNvSpPr txBox="1"/>
          <p:nvPr/>
        </p:nvSpPr>
        <p:spPr>
          <a:xfrm>
            <a:off x="464235" y="944743"/>
            <a:ext cx="1118381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ভালো থেকো</a:t>
            </a:r>
            <a:r>
              <a:rPr lang="en-US" sz="8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en-US" sz="8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7437" y="3162708"/>
            <a:ext cx="7695027" cy="24006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5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379828" y="582768"/>
            <a:ext cx="11566114" cy="569246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97280" y="1840766"/>
            <a:ext cx="4853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... </a:t>
            </a:r>
            <a:endParaRPr lang="en-US" sz="3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431" y="951065"/>
            <a:ext cx="4278098" cy="83099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998806" y="2694745"/>
            <a:ext cx="4951828" cy="9815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২৯.২.১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বর্গ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197" y="3972110"/>
            <a:ext cx="5078437" cy="9633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43004" y="3185533"/>
            <a:ext cx="5022166" cy="11196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২৯.২.২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127" y="951065"/>
            <a:ext cx="3117379" cy="1946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1098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99456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6967" y="1466305"/>
            <a:ext cx="1807684" cy="152335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42051" y="1466967"/>
            <a:ext cx="334850" cy="16227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85016" y="1466967"/>
            <a:ext cx="334850" cy="162273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63577" y="3025309"/>
            <a:ext cx="566670" cy="1867437"/>
          </a:xfrm>
          <a:prstGeom prst="rect">
            <a:avLst/>
          </a:prstGeom>
          <a:gradFill flip="none" rotWithShape="1">
            <a:gsLst>
              <a:gs pos="43000">
                <a:srgbClr val="0070C0">
                  <a:shade val="30000"/>
                  <a:satMod val="115000"/>
                </a:srgbClr>
              </a:gs>
              <a:gs pos="75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43359" y="3025308"/>
            <a:ext cx="566670" cy="1867437"/>
          </a:xfrm>
          <a:prstGeom prst="rect">
            <a:avLst/>
          </a:prstGeom>
          <a:gradFill flip="none" rotWithShape="1">
            <a:gsLst>
              <a:gs pos="39000">
                <a:srgbClr val="0070C0">
                  <a:shade val="30000"/>
                  <a:satMod val="115000"/>
                </a:srgbClr>
              </a:gs>
              <a:gs pos="7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43088" y="287284"/>
            <a:ext cx="1215469" cy="1144221"/>
          </a:xfrm>
          <a:prstGeom prst="ellipse">
            <a:avLst/>
          </a:prstGeom>
          <a:gradFill flip="none" rotWithShape="1">
            <a:gsLst>
              <a:gs pos="28000">
                <a:schemeClr val="tx1">
                  <a:tint val="66000"/>
                  <a:satMod val="160000"/>
                </a:schemeClr>
              </a:gs>
              <a:gs pos="65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442373" y="4916997"/>
            <a:ext cx="1126406" cy="356277"/>
            <a:chOff x="7563470" y="5036236"/>
            <a:chExt cx="1016444" cy="322573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" name="Right Triangle 7"/>
            <p:cNvSpPr/>
            <p:nvPr/>
          </p:nvSpPr>
          <p:spPr>
            <a:xfrm>
              <a:off x="7974607" y="5036835"/>
              <a:ext cx="605307" cy="321974"/>
            </a:xfrm>
            <a:prstGeom prst="rtTriangl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 Single Corner Rectangle 9"/>
            <p:cNvSpPr/>
            <p:nvPr/>
          </p:nvSpPr>
          <p:spPr>
            <a:xfrm>
              <a:off x="7563470" y="5036236"/>
              <a:ext cx="424016" cy="321974"/>
            </a:xfrm>
            <a:prstGeom prst="round1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894758" y="4927728"/>
            <a:ext cx="1126406" cy="356277"/>
            <a:chOff x="7563470" y="5036236"/>
            <a:chExt cx="1016444" cy="322573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5" name="Right Triangle 24"/>
            <p:cNvSpPr/>
            <p:nvPr/>
          </p:nvSpPr>
          <p:spPr>
            <a:xfrm>
              <a:off x="7974607" y="5036835"/>
              <a:ext cx="605307" cy="321974"/>
            </a:xfrm>
            <a:prstGeom prst="rtTriangl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 Single Corner Rectangle 25"/>
            <p:cNvSpPr/>
            <p:nvPr/>
          </p:nvSpPr>
          <p:spPr>
            <a:xfrm>
              <a:off x="7563470" y="5036236"/>
              <a:ext cx="424016" cy="321974"/>
            </a:xfrm>
            <a:prstGeom prst="round1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3240862" y="3102584"/>
            <a:ext cx="334850" cy="30909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95745" y="3102584"/>
            <a:ext cx="334850" cy="30909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"/>
          <p:cNvSpPr txBox="1"/>
          <p:nvPr/>
        </p:nvSpPr>
        <p:spPr>
          <a:xfrm>
            <a:off x="3231464" y="248647"/>
            <a:ext cx="6711026" cy="84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1259" y="1277523"/>
            <a:ext cx="390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80919" y="2112636"/>
            <a:ext cx="1807684" cy="159882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50030" y="3959026"/>
            <a:ext cx="669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4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3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51" y="268734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614202" y="601365"/>
            <a:ext cx="3904431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481" y="2265234"/>
            <a:ext cx="4390532" cy="526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1951" y="3124071"/>
            <a:ext cx="7083249" cy="9633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4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46504" y="2265234"/>
            <a:ext cx="2264170" cy="20833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8" y="238714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95411" y="4525634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90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 rot="16200000">
            <a:off x="850563" y="3198167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2995237" y="1532586"/>
            <a:ext cx="5541" cy="362710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237384">
            <a:off x="1972765" y="2233493"/>
            <a:ext cx="1488136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3285426" flipH="1">
            <a:off x="4284940" y="3034868"/>
            <a:ext cx="2259394" cy="2568763"/>
          </a:xfrm>
          <a:prstGeom prst="rect">
            <a:avLst/>
          </a:prstGeom>
          <a:noFill/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>
            <a:off x="1482195" y="2627032"/>
            <a:ext cx="3326415" cy="2568763"/>
          </a:xfrm>
          <a:prstGeom prst="rect">
            <a:avLst/>
          </a:prstGeom>
          <a:noFill/>
        </p:spPr>
      </p:pic>
      <p:sp>
        <p:nvSpPr>
          <p:cNvPr id="12" name="Arc 11"/>
          <p:cNvSpPr/>
          <p:nvPr/>
        </p:nvSpPr>
        <p:spPr>
          <a:xfrm rot="20571921">
            <a:off x="2053597" y="4061018"/>
            <a:ext cx="2341866" cy="2372429"/>
          </a:xfrm>
          <a:prstGeom prst="arc">
            <a:avLst>
              <a:gd name="adj1" fmla="val 13472620"/>
              <a:gd name="adj2" fmla="val 7863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2977654" y="514987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20076558">
            <a:off x="3558314" y="4293183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3269234">
            <a:off x="2273049" y="3446431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1384174" flipH="1">
            <a:off x="3081582" y="1284081"/>
            <a:ext cx="3781908" cy="2568763"/>
          </a:xfrm>
          <a:prstGeom prst="rect">
            <a:avLst/>
          </a:prstGeom>
          <a:noFill/>
        </p:spPr>
      </p:pic>
      <p:sp>
        <p:nvSpPr>
          <p:cNvPr id="29" name="Arc 28"/>
          <p:cNvSpPr/>
          <p:nvPr/>
        </p:nvSpPr>
        <p:spPr>
          <a:xfrm rot="19166561">
            <a:off x="2489812" y="2275018"/>
            <a:ext cx="1489931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5400000">
            <a:off x="4189464" y="3268183"/>
            <a:ext cx="1238571" cy="3687681"/>
          </a:xfrm>
          <a:prstGeom prst="arc">
            <a:avLst>
              <a:gd name="adj1" fmla="val 16735339"/>
              <a:gd name="adj2" fmla="val 4944734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23125" y="5213742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874507" flipH="1">
            <a:off x="4177360" y="1157772"/>
            <a:ext cx="4882871" cy="2568763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16962116">
            <a:off x="-307820" y="2069027"/>
            <a:ext cx="5083060" cy="2568763"/>
          </a:xfrm>
          <a:prstGeom prst="rect">
            <a:avLst/>
          </a:prstGeom>
          <a:noFill/>
        </p:spPr>
      </p:pic>
      <p:sp>
        <p:nvSpPr>
          <p:cNvPr id="45" name="Arc 44"/>
          <p:cNvSpPr/>
          <p:nvPr/>
        </p:nvSpPr>
        <p:spPr>
          <a:xfrm rot="10800000">
            <a:off x="1793360" y="1646579"/>
            <a:ext cx="1238571" cy="3687681"/>
          </a:xfrm>
          <a:prstGeom prst="arc">
            <a:avLst>
              <a:gd name="adj1" fmla="val 16735339"/>
              <a:gd name="adj2" fmla="val 4944734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48346" y="229156"/>
            <a:ext cx="7974317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এসো,আমরা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7830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1" grpId="0" animBg="1"/>
      <p:bldP spid="12" grpId="0" animBg="1"/>
      <p:bldP spid="26" grpId="0" animBg="1"/>
      <p:bldP spid="25" grpId="0" animBg="1"/>
      <p:bldP spid="29" grpId="0" animBg="1"/>
      <p:bldP spid="16" grpId="0" animBg="1"/>
      <p:bldP spid="17" grpId="0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1" r="26293" b="21381"/>
          <a:stretch/>
        </p:blipFill>
        <p:spPr>
          <a:xfrm rot="5400000" flipH="1">
            <a:off x="4082011" y="2886417"/>
            <a:ext cx="7436354" cy="256876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03277" y="4937816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89873" y="5873509"/>
            <a:ext cx="9473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৪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956600" y="1468191"/>
            <a:ext cx="5541" cy="362710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509413" y="1454953"/>
            <a:ext cx="5541" cy="362710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20889387">
            <a:off x="5668593" y="1485112"/>
            <a:ext cx="1650863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16" r="26293" b="21381"/>
          <a:stretch/>
        </p:blipFill>
        <p:spPr>
          <a:xfrm>
            <a:off x="1274820" y="-1066577"/>
            <a:ext cx="6233818" cy="2568763"/>
          </a:xfrm>
          <a:prstGeom prst="rect">
            <a:avLst/>
          </a:prstGeom>
          <a:noFill/>
        </p:spPr>
      </p:pic>
      <p:sp>
        <p:nvSpPr>
          <p:cNvPr id="20" name="Arc 19"/>
          <p:cNvSpPr/>
          <p:nvPr/>
        </p:nvSpPr>
        <p:spPr>
          <a:xfrm rot="4700323">
            <a:off x="5123852" y="1017344"/>
            <a:ext cx="1582500" cy="1265742"/>
          </a:xfrm>
          <a:prstGeom prst="arc">
            <a:avLst>
              <a:gd name="adj1" fmla="val 12556039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75542" y="115422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40281" y="1298752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29126" y="4929632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951896" y="1480341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 rot="5400000">
            <a:off x="4107866" y="3242834"/>
            <a:ext cx="1238571" cy="3576001"/>
          </a:xfrm>
          <a:prstGeom prst="arc">
            <a:avLst>
              <a:gd name="adj1" fmla="val 16380402"/>
              <a:gd name="adj2" fmla="val 5266661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97368" y="5132553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9654" y="4444445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90</a:t>
            </a:r>
            <a:endParaRPr lang="en-US" sz="3200" dirty="0"/>
          </a:p>
        </p:txBody>
      </p:sp>
      <p:sp>
        <p:nvSpPr>
          <p:cNvPr id="17" name="Arc 16"/>
          <p:cNvSpPr/>
          <p:nvPr/>
        </p:nvSpPr>
        <p:spPr>
          <a:xfrm rot="1237384">
            <a:off x="1947008" y="2152304"/>
            <a:ext cx="1488136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20571921">
            <a:off x="2027840" y="3979829"/>
            <a:ext cx="2341866" cy="2372429"/>
          </a:xfrm>
          <a:prstGeom prst="arc">
            <a:avLst>
              <a:gd name="adj1" fmla="val 13472620"/>
              <a:gd name="adj2" fmla="val 7863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951897" y="506868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 rot="19322513">
            <a:off x="3562288" y="4182531"/>
            <a:ext cx="1333630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13269234">
            <a:off x="2247293" y="3365241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9166561">
            <a:off x="2464055" y="2193829"/>
            <a:ext cx="1489931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48346" y="229156"/>
            <a:ext cx="7974317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এসো,আমরা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8799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  <p:bldP spid="20" grpId="0" animBg="1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5" y="223003"/>
            <a:ext cx="11730047" cy="6411993"/>
          </a:xfrm>
          <a:prstGeom prst="rect">
            <a:avLst/>
          </a:prstGeom>
          <a:solidFill>
            <a:schemeClr val="tx1">
              <a:alpha val="44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3" y="314578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66" y="3710058"/>
            <a:ext cx="9753600" cy="15049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8" name="Straight Connector 17"/>
          <p:cNvCxnSpPr/>
          <p:nvPr/>
        </p:nvCxnSpPr>
        <p:spPr>
          <a:xfrm>
            <a:off x="1792209" y="371005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443212" y="379893"/>
            <a:ext cx="6216080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ত্রিকোণীসেট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0597" y="5447375"/>
            <a:ext cx="8582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0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28932 0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89925" y="386479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22" y="3889213"/>
            <a:ext cx="5275097" cy="2752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>
            <a:off x="249916" y="151521"/>
            <a:ext cx="3532550" cy="37194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90" y="506950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21" name="Straight Connector 20"/>
          <p:cNvCxnSpPr/>
          <p:nvPr/>
        </p:nvCxnSpPr>
        <p:spPr>
          <a:xfrm flipH="1" flipV="1">
            <a:off x="3789925" y="318052"/>
            <a:ext cx="926" cy="356251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763511" y="4887325"/>
            <a:ext cx="416812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96" y="3902843"/>
            <a:ext cx="5275097" cy="2752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5" y="507364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3" name="Straight Connector 12"/>
          <p:cNvCxnSpPr/>
          <p:nvPr/>
        </p:nvCxnSpPr>
        <p:spPr>
          <a:xfrm flipH="1" flipV="1">
            <a:off x="7349635" y="311055"/>
            <a:ext cx="926" cy="356251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>
            <a:off x="3804897" y="130967"/>
            <a:ext cx="3532550" cy="37194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40617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00507 -0.4430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215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00507 -0.4430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3561</TotalTime>
  <Words>692</Words>
  <Application>Microsoft Office PowerPoint</Application>
  <PresentationFormat>Widescreen</PresentationFormat>
  <Paragraphs>137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KABBO</cp:lastModifiedBy>
  <cp:revision>463</cp:revision>
  <dcterms:created xsi:type="dcterms:W3CDTF">2017-08-11T17:41:31Z</dcterms:created>
  <dcterms:modified xsi:type="dcterms:W3CDTF">2019-12-06T16:35:31Z</dcterms:modified>
</cp:coreProperties>
</file>