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02" r:id="rId2"/>
    <p:sldId id="265" r:id="rId3"/>
    <p:sldId id="295" r:id="rId4"/>
    <p:sldId id="283" r:id="rId5"/>
    <p:sldId id="296" r:id="rId6"/>
    <p:sldId id="297" r:id="rId7"/>
    <p:sldId id="279" r:id="rId8"/>
    <p:sldId id="259" r:id="rId9"/>
    <p:sldId id="290" r:id="rId10"/>
    <p:sldId id="284" r:id="rId11"/>
    <p:sldId id="298" r:id="rId12"/>
    <p:sldId id="300" r:id="rId13"/>
    <p:sldId id="286" r:id="rId14"/>
    <p:sldId id="287" r:id="rId15"/>
    <p:sldId id="288" r:id="rId16"/>
    <p:sldId id="266" r:id="rId17"/>
    <p:sldId id="301" r:id="rId18"/>
    <p:sldId id="264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CC00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87634" autoAdjust="0"/>
  </p:normalViewPr>
  <p:slideViewPr>
    <p:cSldViewPr>
      <p:cViewPr varScale="1">
        <p:scale>
          <a:sx n="65" d="100"/>
          <a:sy n="65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C4B03-27E2-48E7-9842-9E0454D771E0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0ADEE-FCAD-4AD3-A983-29A1AFDB16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6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5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0ADEE-FCAD-4AD3-A983-29A1AFDB16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0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12/5/2019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42900" cap="sq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10800000" algn="r" rotWithShape="0">
              <a:srgbClr val="FFFF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লামুআলাইকুম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562600"/>
            <a:ext cx="8610600" cy="110799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গোলাপ ফুলের শুভেচ্ছা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Picture\FLOWER\Rose\FB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10600" cy="4014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977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1407225"/>
            <a:ext cx="3865614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590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2514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54102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9600" y="3657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33070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337793"/>
            <a:ext cx="48768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বৃত্তের বিভিন্ন অংশ চিনে নেই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104" y="6150114"/>
            <a:ext cx="891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, কেন্দ্র হলো বৃত্তের ভেতরের এমন একটি বিন্দু যা থেকে বৃত্তের উপরের প্রত্যেক বিন্দুর দূরত্ব  সমান। </a:t>
            </a:r>
          </a:p>
          <a:p>
            <a:pPr>
              <a:buFont typeface="Wingdings" pitchFamily="2" charset="2"/>
              <a:buChar char="Ø"/>
            </a:pPr>
            <a:r>
              <a:rPr lang="bn-BD" sz="2100" dirty="0">
                <a:latin typeface="NikoshBAN" pitchFamily="2" charset="0"/>
                <a:cs typeface="NikoshBAN" pitchFamily="2" charset="0"/>
              </a:rPr>
              <a:t> চিত্রে ঘ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হলো </a:t>
            </a:r>
            <a:r>
              <a:rPr lang="en-US" sz="21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100" dirty="0">
                <a:latin typeface="NikoshBAN" pitchFamily="2" charset="0"/>
                <a:cs typeface="NikoshBAN" pitchFamily="2" charset="0"/>
              </a:rPr>
              <a:t>বৃত্তের কেন্দ্র </a:t>
            </a:r>
            <a:r>
              <a:rPr lang="en-US" sz="21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5" name="Straight Arrow Connector 14"/>
          <p:cNvCxnSpPr>
            <a:endCxn id="12" idx="1"/>
          </p:cNvCxnSpPr>
          <p:nvPr/>
        </p:nvCxnSpPr>
        <p:spPr>
          <a:xfrm>
            <a:off x="4876800" y="3352800"/>
            <a:ext cx="2971800" cy="4914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2773189" y="3322287"/>
            <a:ext cx="3226025" cy="9289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0" grpId="1" animBg="1"/>
      <p:bldP spid="11" grpId="1" animBg="1"/>
      <p:bldP spid="12" grpId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558607"/>
            <a:ext cx="3916189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23100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225349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0" y="24584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2" idx="2"/>
          </p:cNvCxnSpPr>
          <p:nvPr/>
        </p:nvCxnSpPr>
        <p:spPr>
          <a:xfrm flipV="1">
            <a:off x="2286000" y="2451624"/>
            <a:ext cx="3917871" cy="119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0" y="4876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7150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কেন্দ্রগামী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5263009" y="2814191"/>
            <a:ext cx="1437382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7652" y="204664"/>
            <a:ext cx="1219200" cy="707886"/>
          </a:xfrm>
          <a:prstGeom prst="rect">
            <a:avLst/>
          </a:prstGeom>
          <a:noFill/>
          <a:ln w="7620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9" grpId="0"/>
      <p:bldP spid="10" grpId="0" animBg="1"/>
      <p:bldP spid="10" grpId="1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ord 1"/>
          <p:cNvSpPr/>
          <p:nvPr/>
        </p:nvSpPr>
        <p:spPr>
          <a:xfrm rot="16200000">
            <a:off x="2057400" y="2857500"/>
            <a:ext cx="30480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hord 2"/>
          <p:cNvSpPr/>
          <p:nvPr/>
        </p:nvSpPr>
        <p:spPr>
          <a:xfrm rot="5400000">
            <a:off x="1943100" y="2857500"/>
            <a:ext cx="3276600" cy="2743200"/>
          </a:xfrm>
          <a:prstGeom prst="chord">
            <a:avLst>
              <a:gd name="adj1" fmla="val 5382414"/>
              <a:gd name="adj2" fmla="val 1620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iagonal Stripe 3"/>
          <p:cNvSpPr/>
          <p:nvPr/>
        </p:nvSpPr>
        <p:spPr>
          <a:xfrm rot="18642379" flipH="1">
            <a:off x="-1832769" y="3657137"/>
            <a:ext cx="1314450" cy="792162"/>
          </a:xfrm>
          <a:prstGeom prst="diagStripe">
            <a:avLst>
              <a:gd name="adj" fmla="val 69780"/>
            </a:avLst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777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প্রত্যেক ব্যাস বৃত্তকে দুইটি অর্ধবৃত্তে বিভক্ত করে।</a:t>
            </a:r>
          </a:p>
          <a:p>
            <a:pPr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এসো চিত্রের সাহায্যে দেখিঃ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2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2963 L 3.33333E-6 -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0.44167 8.60315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669642"/>
            <a:ext cx="3810000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2830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23104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6726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266436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044109" y="2595938"/>
            <a:ext cx="2061291" cy="8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5704582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দ্বিগুণ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76600" y="2843817"/>
            <a:ext cx="106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28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29" grpId="0"/>
      <p:bldP spid="3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898242"/>
            <a:ext cx="3962400" cy="3810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251168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3740" y="2519571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901217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3400" y="28735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0" name="Oval 9"/>
          <p:cNvSpPr/>
          <p:nvPr/>
        </p:nvSpPr>
        <p:spPr>
          <a:xfrm>
            <a:off x="4572000" y="27980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505200" y="3896450"/>
            <a:ext cx="3124200" cy="763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572363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বৃত্তের যে কোন  দুইটি বিন্দুর সংযোজক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রেখাংশ হলো বৃত্তের একটি জ্যা।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5129817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334000" y="4063017"/>
            <a:ext cx="144780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4114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4.44444E-6 L 0.07084 0.0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23401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0" name="Oval 9"/>
          <p:cNvSpPr/>
          <p:nvPr/>
        </p:nvSpPr>
        <p:spPr>
          <a:xfrm>
            <a:off x="4191001" y="3306169"/>
            <a:ext cx="76200" cy="187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743200" y="3915768"/>
            <a:ext cx="3124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9600" y="18067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1800" y="5486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4600" y="4572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23"/>
          <p:cNvSpPr/>
          <p:nvPr/>
        </p:nvSpPr>
        <p:spPr>
          <a:xfrm rot="12634468">
            <a:off x="123208" y="5883048"/>
            <a:ext cx="533400" cy="630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Down Arrow 25"/>
          <p:cNvSpPr/>
          <p:nvPr/>
        </p:nvSpPr>
        <p:spPr>
          <a:xfrm rot="3212734">
            <a:off x="8470662" y="97899"/>
            <a:ext cx="533400" cy="6286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0" y="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169919" y="3162300"/>
            <a:ext cx="898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0600" y="5820768"/>
            <a:ext cx="6420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990600" y="6273225"/>
            <a:ext cx="701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কখ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গঘ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2514600" y="1447800"/>
            <a:ext cx="3505200" cy="3429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4.81481E-6 L -0.10556 0.1175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59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66667E-6 -3.7037E-6 L 0.06562 -0.10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52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27" grpId="0"/>
      <p:bldP spid="28" grpId="0"/>
      <p:bldP spid="29" grpId="0"/>
      <p:bldP spid="24" grpId="0" animBg="1"/>
      <p:bldP spid="24" grpId="1" animBg="1"/>
      <p:bldP spid="26" grpId="0" animBg="1"/>
      <p:bldP spid="26" grpId="1" animBg="1"/>
      <p:bldP spid="57" grpId="0"/>
      <p:bldP spid="58" grpId="0"/>
      <p:bldP spid="58" grpId="1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562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ঙ)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3124200" y="1981200"/>
            <a:ext cx="2743200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01243" y="3535681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H="1">
            <a:off x="3124200" y="3554104"/>
            <a:ext cx="2743200" cy="1588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 flipV="1">
            <a:off x="4434027" y="2522463"/>
            <a:ext cx="1131513" cy="93176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  <a:endCxn id="7" idx="5"/>
          </p:cNvCxnSpPr>
          <p:nvPr/>
        </p:nvCxnSpPr>
        <p:spPr>
          <a:xfrm rot="16200000" flipH="1">
            <a:off x="4495800" y="3743046"/>
            <a:ext cx="1588" cy="1939734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11186" y="33014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40186" y="46730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3586" y="33014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11586" y="1905000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0786" y="46730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39986" y="3606225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3124" y="295870"/>
            <a:ext cx="156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6" grpId="0"/>
      <p:bldP spid="18" grpId="0"/>
      <p:bldP spid="20" grpId="0"/>
      <p:bldP spid="22" grpId="0"/>
      <p:bldP spid="24" grpId="0"/>
      <p:bldP spid="26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124200" y="2263914"/>
            <a:ext cx="3075214" cy="32004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501243" y="3688081"/>
            <a:ext cx="65314" cy="4571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124200" y="3706504"/>
            <a:ext cx="2895600" cy="27296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4" idx="7"/>
          </p:cNvCxnSpPr>
          <p:nvPr/>
        </p:nvCxnSpPr>
        <p:spPr>
          <a:xfrm flipH="1">
            <a:off x="4556992" y="2572642"/>
            <a:ext cx="1075383" cy="112213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3"/>
            <a:endCxn id="3" idx="5"/>
          </p:cNvCxnSpPr>
          <p:nvPr/>
        </p:nvCxnSpPr>
        <p:spPr>
          <a:xfrm>
            <a:off x="3574555" y="4995626"/>
            <a:ext cx="2174504" cy="0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11186" y="35841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40186" y="49557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3586" y="35841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1586" y="2187714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20786" y="4955739"/>
            <a:ext cx="587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9857" y="4114800"/>
            <a:ext cx="391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87924" y="152400"/>
            <a:ext cx="1563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এসো মিলিয়ে নেই</a:t>
            </a:r>
            <a:endParaRPr lang="en-US" sz="54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0" y="3810000"/>
            <a:ext cx="2076450" cy="1330464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630668" y="5136581"/>
            <a:ext cx="1101864" cy="76200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590800" y="5181600"/>
            <a:ext cx="1600200" cy="838201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5219703" y="2324101"/>
            <a:ext cx="1371599" cy="129540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3200400" y="2286000"/>
            <a:ext cx="1676400" cy="91440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16486" y="48768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কেন্দ্র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35486" y="1654314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3714" y="1578114"/>
            <a:ext cx="169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33600" y="59436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চাপ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68686" y="6096000"/>
            <a:ext cx="104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জ্যা</a:t>
            </a:r>
            <a:endParaRPr lang="en-US" sz="4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28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5334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44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মি.মি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1574472" y="71284"/>
            <a:ext cx="1635760" cy="1600200"/>
          </a:xfrm>
          <a:prstGeom prst="rect">
            <a:avLst/>
          </a:prstGeom>
        </p:spPr>
      </p:pic>
      <p:pic>
        <p:nvPicPr>
          <p:cNvPr id="5" name="Picture 4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3723523" y="-123735"/>
            <a:ext cx="1635760" cy="1600200"/>
          </a:xfrm>
          <a:prstGeom prst="rect">
            <a:avLst/>
          </a:prstGeom>
        </p:spPr>
      </p:pic>
      <p:pic>
        <p:nvPicPr>
          <p:cNvPr id="6" name="Picture 5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5540221" y="599768"/>
            <a:ext cx="1635760" cy="1600200"/>
          </a:xfrm>
          <a:prstGeom prst="rect">
            <a:avLst/>
          </a:prstGeom>
        </p:spPr>
      </p:pic>
      <p:pic>
        <p:nvPicPr>
          <p:cNvPr id="7" name="Picture 6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5049520" y="4573587"/>
            <a:ext cx="1635760" cy="1600200"/>
          </a:xfrm>
          <a:prstGeom prst="rect">
            <a:avLst/>
          </a:prstGeom>
        </p:spPr>
      </p:pic>
      <p:pic>
        <p:nvPicPr>
          <p:cNvPr id="8" name="Picture 7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649585" y="1943100"/>
            <a:ext cx="1635760" cy="1600200"/>
          </a:xfrm>
          <a:prstGeom prst="rect">
            <a:avLst/>
          </a:prstGeom>
        </p:spPr>
      </p:pic>
      <p:pic>
        <p:nvPicPr>
          <p:cNvPr id="9" name="Picture 8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5867400" y="2668626"/>
            <a:ext cx="1635760" cy="1600200"/>
          </a:xfrm>
          <a:prstGeom prst="rect">
            <a:avLst/>
          </a:prstGeom>
        </p:spPr>
      </p:pic>
      <p:pic>
        <p:nvPicPr>
          <p:cNvPr id="10" name="Picture 9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966019" y="4268826"/>
            <a:ext cx="1635760" cy="1600200"/>
          </a:xfrm>
          <a:prstGeom prst="rect">
            <a:avLst/>
          </a:prstGeom>
        </p:spPr>
      </p:pic>
      <p:pic>
        <p:nvPicPr>
          <p:cNvPr id="11" name="Picture 10" descr="ku.jpg"/>
          <p:cNvPicPr>
            <a:picLocks noChangeAspect="1"/>
          </p:cNvPicPr>
          <p:nvPr/>
        </p:nvPicPr>
        <p:blipFill>
          <a:blip r:embed="rId2"/>
          <a:srcRect l="1818" r="1818"/>
          <a:stretch>
            <a:fillRect/>
          </a:stretch>
        </p:blipFill>
        <p:spPr>
          <a:xfrm>
            <a:off x="3124200" y="4969771"/>
            <a:ext cx="1635760" cy="1600200"/>
          </a:xfrm>
          <a:prstGeom prst="rect">
            <a:avLst/>
          </a:prstGeom>
        </p:spPr>
      </p:pic>
      <p:pic>
        <p:nvPicPr>
          <p:cNvPr id="12" name="Picture 11" descr="pink lot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475" y="1691149"/>
            <a:ext cx="3136491" cy="3106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8600"/>
            <a:ext cx="6477000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6400" y="25146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7206" y="1600200"/>
            <a:ext cx="4056630" cy="40386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33400" y="228600"/>
            <a:ext cx="40386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সম্পাদনায়</a:t>
            </a:r>
            <a:endParaRPr kumimoji="0" lang="en-US" sz="80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2" descr="H:\PICTURE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394061"/>
            <a:ext cx="2607182" cy="30152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23831" y="3276600"/>
            <a:ext cx="44958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আব্দুল্যা আল মাছুম বিল্যাহ</a:t>
            </a:r>
          </a:p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৪৬ নং রামচন্দ্রপুর সরকারি প্রাথমিক বিদ্যালয় </a:t>
            </a:r>
          </a:p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মহেশপুর, ঝিনাইদহ।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53144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0" y="1290697"/>
            <a:ext cx="27432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গণিত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"/>
            <a:ext cx="7895898" cy="670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91000" y="11430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2133600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জ্যা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জানবে এবং এদের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0" y="0"/>
            <a:ext cx="86106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এবং আকৃতি কেমন বলি</a:t>
            </a:r>
            <a:endParaRPr lang="en-US" sz="3600" dirty="0"/>
          </a:p>
        </p:txBody>
      </p:sp>
      <p:pic>
        <p:nvPicPr>
          <p:cNvPr id="7" name="Picture 6" descr="vgk.jpg"/>
          <p:cNvPicPr>
            <a:picLocks noChangeAspect="1"/>
          </p:cNvPicPr>
          <p:nvPr/>
        </p:nvPicPr>
        <p:blipFill>
          <a:blip r:embed="rId4"/>
          <a:srcRect l="3030" t="6667" r="2564"/>
          <a:stretch>
            <a:fillRect/>
          </a:stretch>
        </p:blipFill>
        <p:spPr>
          <a:xfrm>
            <a:off x="6324600" y="4203547"/>
            <a:ext cx="2286000" cy="2297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kl.png"/>
          <p:cNvPicPr>
            <a:picLocks noChangeAspect="1"/>
          </p:cNvPicPr>
          <p:nvPr/>
        </p:nvPicPr>
        <p:blipFill>
          <a:blip r:embed="rId5"/>
          <a:srcRect l="6061" t="5852" r="6061" b="15139"/>
          <a:stretch>
            <a:fillRect/>
          </a:stretch>
        </p:blipFill>
        <p:spPr>
          <a:xfrm>
            <a:off x="609600" y="4218296"/>
            <a:ext cx="2362200" cy="2283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792" y="1273791"/>
            <a:ext cx="2460008" cy="2682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 descr="fv.jpg"/>
          <p:cNvPicPr>
            <a:picLocks noChangeAspect="1"/>
          </p:cNvPicPr>
          <p:nvPr/>
        </p:nvPicPr>
        <p:blipFill>
          <a:blip r:embed="rId7"/>
          <a:srcRect l="54145"/>
          <a:stretch>
            <a:fillRect/>
          </a:stretch>
        </p:blipFill>
        <p:spPr>
          <a:xfrm>
            <a:off x="5791200" y="900939"/>
            <a:ext cx="3048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914400"/>
            <a:ext cx="43861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এসো একটি ভিডিও দেখি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76473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647700"/>
            <a:ext cx="5562600" cy="61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3200" y="30023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বৃত্ত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86035"/>
            <a:ext cx="3581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133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জেনে নেইঃ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4800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itchFamily="2" charset="0"/>
                <a:cs typeface="NikoshBAN" pitchFamily="2" charset="0"/>
              </a:rPr>
              <a:t>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2200" y="31955"/>
            <a:ext cx="3962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একটি বৃত্ত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52883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বক্ররেখা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কখগ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13" name="Oval 12"/>
          <p:cNvSpPr/>
          <p:nvPr/>
        </p:nvSpPr>
        <p:spPr>
          <a:xfrm>
            <a:off x="2819400" y="1052856"/>
            <a:ext cx="3505200" cy="381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vvvvvvvvvvvvvvvvvvvvvvvvvvvvvvvvvvvvvvvvvvvvvvvvvvvvvvvvvvvvvvvvvvvvvvvvv</a:t>
            </a:r>
          </a:p>
        </p:txBody>
      </p:sp>
      <p:sp>
        <p:nvSpPr>
          <p:cNvPr id="17" name="Oval 16"/>
          <p:cNvSpPr/>
          <p:nvPr/>
        </p:nvSpPr>
        <p:spPr>
          <a:xfrm>
            <a:off x="4343400" y="2952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1" grpId="0"/>
      <p:bldP spid="12" grpId="0"/>
      <p:bldP spid="13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326</Words>
  <Application>Microsoft Office PowerPoint</Application>
  <PresentationFormat>On-screen Show (4:3)</PresentationFormat>
  <Paragraphs>99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</dc:creator>
  <cp:lastModifiedBy>PC</cp:lastModifiedBy>
  <cp:revision>255</cp:revision>
  <dcterms:created xsi:type="dcterms:W3CDTF">2006-08-16T00:00:00Z</dcterms:created>
  <dcterms:modified xsi:type="dcterms:W3CDTF">2019-12-05T20:59:19Z</dcterms:modified>
</cp:coreProperties>
</file>