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9"/>
  </p:notesMasterIdLst>
  <p:sldIdLst>
    <p:sldId id="258" r:id="rId2"/>
    <p:sldId id="259" r:id="rId3"/>
    <p:sldId id="27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7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8B65E-5212-42C8-B929-9B724F2AE3F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407B17-7F51-4324-BAA9-8D48791A4592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শিল্পনীতিতে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B9AE2A-7818-4840-A878-7CD561607B09}" type="parTrans" cxnId="{5A467B05-CE58-4AAB-911A-9E47061925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894EBD-3B14-43C0-84BD-BE2C638D99E9}" type="sibTrans" cxnId="{5A467B05-CE58-4AAB-911A-9E470619254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40EAAA-5ACC-4A9B-851A-E2C3F54A6AB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নিকট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উপস্থাপন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D0BF02-7A04-429F-9B66-1538DF51C623}" type="parTrans" cxnId="{FC76C94B-C61B-4DA0-92F7-0EE3E12F12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B63C92-1F2F-4453-80D7-22F913E20C9B}" type="sibTrans" cxnId="{FC76C94B-C61B-4DA0-92F7-0EE3E12F12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6BA379-BF54-46D9-92EC-698FCE9AD85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ঝুঁকিহীন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শিল্পে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স্তরে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E8735-3277-4466-A15C-64481F69C527}" type="parTrans" cxnId="{E141828D-C86C-44D6-8F7B-4133EB19ACF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AD734C-B650-4B4B-8827-6E029CB15C6F}" type="sibTrans" cxnId="{E141828D-C86C-44D6-8F7B-4133EB19ACF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B084F4-6F8D-4AF5-AF7F-D646D04A7F7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382CDF-BA35-4FBF-913E-4148AAB284CF}" type="parTrans" cxnId="{EC4F69A7-B69F-4F7E-8556-2AD5ACC6B4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337306-DCE6-4AE6-81C7-EED261B74F7D}" type="sibTrans" cxnId="{EC4F69A7-B69F-4F7E-8556-2AD5ACC6B41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304EC6-67FE-48C8-9C9B-9EE111359C99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২০০৯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৫৭৬২.২৪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মিলিয়ন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814CEB-0401-4460-B791-9980E6E3600E}" type="parTrans" cxnId="{29B53497-92FC-47E8-8F67-4727B50F5CF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BEF272-0E11-4E49-8DF1-BACD4A3762FF}" type="sibTrans" cxnId="{29B53497-92FC-47E8-8F67-4727B50F5CF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4DCED8-5ED5-411E-ACDB-7569758081B5}" type="pres">
      <dgm:prSet presAssocID="{E178B65E-5212-42C8-B929-9B724F2AE3F9}" presName="Name0" presStyleCnt="0">
        <dgm:presLayoutVars>
          <dgm:dir/>
          <dgm:resizeHandles val="exact"/>
        </dgm:presLayoutVars>
      </dgm:prSet>
      <dgm:spPr/>
    </dgm:pt>
    <dgm:pt modelId="{7D5DC96B-2D6C-4B0C-A60E-F9BB6271ABA5}" type="pres">
      <dgm:prSet presAssocID="{A9407B17-7F51-4324-BAA9-8D48791A4592}" presName="node" presStyleLbl="node1" presStyleIdx="0" presStyleCnt="5">
        <dgm:presLayoutVars>
          <dgm:bulletEnabled val="1"/>
        </dgm:presLayoutVars>
      </dgm:prSet>
      <dgm:spPr/>
    </dgm:pt>
    <dgm:pt modelId="{B92E5D98-3169-4BD8-9830-ED381C3C881F}" type="pres">
      <dgm:prSet presAssocID="{8B894EBD-3B14-43C0-84BD-BE2C638D99E9}" presName="sibTrans" presStyleLbl="sibTrans1D1" presStyleIdx="0" presStyleCnt="4"/>
      <dgm:spPr/>
    </dgm:pt>
    <dgm:pt modelId="{49A8AB40-5200-40DC-A447-46BC473CA346}" type="pres">
      <dgm:prSet presAssocID="{8B894EBD-3B14-43C0-84BD-BE2C638D99E9}" presName="connectorText" presStyleLbl="sibTrans1D1" presStyleIdx="0" presStyleCnt="4"/>
      <dgm:spPr/>
    </dgm:pt>
    <dgm:pt modelId="{3D89A06C-AD7E-44EA-8020-D9748E7BC1A1}" type="pres">
      <dgm:prSet presAssocID="{E640EAAA-5ACC-4A9B-851A-E2C3F54A6ABF}" presName="node" presStyleLbl="node1" presStyleIdx="1" presStyleCnt="5">
        <dgm:presLayoutVars>
          <dgm:bulletEnabled val="1"/>
        </dgm:presLayoutVars>
      </dgm:prSet>
      <dgm:spPr/>
    </dgm:pt>
    <dgm:pt modelId="{200E1D5B-AC69-4D77-8867-9F46AA02972F}" type="pres">
      <dgm:prSet presAssocID="{32B63C92-1F2F-4453-80D7-22F913E20C9B}" presName="sibTrans" presStyleLbl="sibTrans1D1" presStyleIdx="1" presStyleCnt="4"/>
      <dgm:spPr/>
    </dgm:pt>
    <dgm:pt modelId="{A1CA3E9E-1903-4D3F-898D-6E78F6F64AB7}" type="pres">
      <dgm:prSet presAssocID="{32B63C92-1F2F-4453-80D7-22F913E20C9B}" presName="connectorText" presStyleLbl="sibTrans1D1" presStyleIdx="1" presStyleCnt="4"/>
      <dgm:spPr/>
    </dgm:pt>
    <dgm:pt modelId="{80A196C0-BA43-4A26-AB09-60CBEDC57A5E}" type="pres">
      <dgm:prSet presAssocID="{596BA379-BF54-46D9-92EC-698FCE9AD859}" presName="node" presStyleLbl="node1" presStyleIdx="2" presStyleCnt="5">
        <dgm:presLayoutVars>
          <dgm:bulletEnabled val="1"/>
        </dgm:presLayoutVars>
      </dgm:prSet>
      <dgm:spPr/>
    </dgm:pt>
    <dgm:pt modelId="{0A0E5C5A-01F3-41E0-94D5-2FF5125D50F3}" type="pres">
      <dgm:prSet presAssocID="{36AD734C-B650-4B4B-8827-6E029CB15C6F}" presName="sibTrans" presStyleLbl="sibTrans1D1" presStyleIdx="2" presStyleCnt="4"/>
      <dgm:spPr/>
    </dgm:pt>
    <dgm:pt modelId="{F60A31A3-F19C-4FBB-A79F-AD07FFBD47E2}" type="pres">
      <dgm:prSet presAssocID="{36AD734C-B650-4B4B-8827-6E029CB15C6F}" presName="connectorText" presStyleLbl="sibTrans1D1" presStyleIdx="2" presStyleCnt="4"/>
      <dgm:spPr/>
    </dgm:pt>
    <dgm:pt modelId="{9DC016B4-0260-4916-9AB6-888BE4CA629C}" type="pres">
      <dgm:prSet presAssocID="{51B084F4-6F8D-4AF5-AF7F-D646D04A7F7E}" presName="node" presStyleLbl="node1" presStyleIdx="3" presStyleCnt="5">
        <dgm:presLayoutVars>
          <dgm:bulletEnabled val="1"/>
        </dgm:presLayoutVars>
      </dgm:prSet>
      <dgm:spPr/>
    </dgm:pt>
    <dgm:pt modelId="{728954D4-F75C-4E82-BA90-861DFEDB047E}" type="pres">
      <dgm:prSet presAssocID="{7C337306-DCE6-4AE6-81C7-EED261B74F7D}" presName="sibTrans" presStyleLbl="sibTrans1D1" presStyleIdx="3" presStyleCnt="4"/>
      <dgm:spPr/>
    </dgm:pt>
    <dgm:pt modelId="{507947AA-2314-4FD4-ABBD-F2703ED4F40F}" type="pres">
      <dgm:prSet presAssocID="{7C337306-DCE6-4AE6-81C7-EED261B74F7D}" presName="connectorText" presStyleLbl="sibTrans1D1" presStyleIdx="3" presStyleCnt="4"/>
      <dgm:spPr/>
    </dgm:pt>
    <dgm:pt modelId="{42B9F338-1A9A-4FC0-B7B1-435DDAB36774}" type="pres">
      <dgm:prSet presAssocID="{6F304EC6-67FE-48C8-9C9B-9EE111359C99}" presName="node" presStyleLbl="node1" presStyleIdx="4" presStyleCnt="5">
        <dgm:presLayoutVars>
          <dgm:bulletEnabled val="1"/>
        </dgm:presLayoutVars>
      </dgm:prSet>
      <dgm:spPr/>
    </dgm:pt>
  </dgm:ptLst>
  <dgm:cxnLst>
    <dgm:cxn modelId="{5A467B05-CE58-4AAB-911A-9E470619254F}" srcId="{E178B65E-5212-42C8-B929-9B724F2AE3F9}" destId="{A9407B17-7F51-4324-BAA9-8D48791A4592}" srcOrd="0" destOrd="0" parTransId="{A8B9AE2A-7818-4840-A878-7CD561607B09}" sibTransId="{8B894EBD-3B14-43C0-84BD-BE2C638D99E9}"/>
    <dgm:cxn modelId="{66A01A1D-02FA-481D-A53F-A8E561D920A7}" type="presOf" srcId="{7C337306-DCE6-4AE6-81C7-EED261B74F7D}" destId="{728954D4-F75C-4E82-BA90-861DFEDB047E}" srcOrd="0" destOrd="0" presId="urn:microsoft.com/office/officeart/2005/8/layout/bProcess3"/>
    <dgm:cxn modelId="{BE795229-0C5C-4B54-BFC9-F3EBE37ED505}" type="presOf" srcId="{E640EAAA-5ACC-4A9B-851A-E2C3F54A6ABF}" destId="{3D89A06C-AD7E-44EA-8020-D9748E7BC1A1}" srcOrd="0" destOrd="0" presId="urn:microsoft.com/office/officeart/2005/8/layout/bProcess3"/>
    <dgm:cxn modelId="{DAF7B12C-68BC-45AD-A0A8-4B996D7A596D}" type="presOf" srcId="{51B084F4-6F8D-4AF5-AF7F-D646D04A7F7E}" destId="{9DC016B4-0260-4916-9AB6-888BE4CA629C}" srcOrd="0" destOrd="0" presId="urn:microsoft.com/office/officeart/2005/8/layout/bProcess3"/>
    <dgm:cxn modelId="{2A77F73B-419C-49E7-9753-FD30D9D7B6C4}" type="presOf" srcId="{6F304EC6-67FE-48C8-9C9B-9EE111359C99}" destId="{42B9F338-1A9A-4FC0-B7B1-435DDAB36774}" srcOrd="0" destOrd="0" presId="urn:microsoft.com/office/officeart/2005/8/layout/bProcess3"/>
    <dgm:cxn modelId="{FC76C94B-C61B-4DA0-92F7-0EE3E12F127B}" srcId="{E178B65E-5212-42C8-B929-9B724F2AE3F9}" destId="{E640EAAA-5ACC-4A9B-851A-E2C3F54A6ABF}" srcOrd="1" destOrd="0" parTransId="{96D0BF02-7A04-429F-9B66-1538DF51C623}" sibTransId="{32B63C92-1F2F-4453-80D7-22F913E20C9B}"/>
    <dgm:cxn modelId="{638C474C-933D-4AA4-94EA-4D89C5801C8C}" type="presOf" srcId="{32B63C92-1F2F-4453-80D7-22F913E20C9B}" destId="{200E1D5B-AC69-4D77-8867-9F46AA02972F}" srcOrd="0" destOrd="0" presId="urn:microsoft.com/office/officeart/2005/8/layout/bProcess3"/>
    <dgm:cxn modelId="{6973038A-BD1A-4D61-95E4-147B46F74780}" type="presOf" srcId="{E178B65E-5212-42C8-B929-9B724F2AE3F9}" destId="{674DCED8-5ED5-411E-ACDB-7569758081B5}" srcOrd="0" destOrd="0" presId="urn:microsoft.com/office/officeart/2005/8/layout/bProcess3"/>
    <dgm:cxn modelId="{C2F0A78B-60F7-40A0-9A1A-484016DA7954}" type="presOf" srcId="{36AD734C-B650-4B4B-8827-6E029CB15C6F}" destId="{F60A31A3-F19C-4FBB-A79F-AD07FFBD47E2}" srcOrd="1" destOrd="0" presId="urn:microsoft.com/office/officeart/2005/8/layout/bProcess3"/>
    <dgm:cxn modelId="{E141828D-C86C-44D6-8F7B-4133EB19ACFA}" srcId="{E178B65E-5212-42C8-B929-9B724F2AE3F9}" destId="{596BA379-BF54-46D9-92EC-698FCE9AD859}" srcOrd="2" destOrd="0" parTransId="{478E8735-3277-4466-A15C-64481F69C527}" sibTransId="{36AD734C-B650-4B4B-8827-6E029CB15C6F}"/>
    <dgm:cxn modelId="{29B53497-92FC-47E8-8F67-4727B50F5CFF}" srcId="{E178B65E-5212-42C8-B929-9B724F2AE3F9}" destId="{6F304EC6-67FE-48C8-9C9B-9EE111359C99}" srcOrd="4" destOrd="0" parTransId="{22814CEB-0401-4460-B791-9980E6E3600E}" sibTransId="{D9BEF272-0E11-4E49-8DF1-BACD4A3762FF}"/>
    <dgm:cxn modelId="{EC4F69A7-B69F-4F7E-8556-2AD5ACC6B415}" srcId="{E178B65E-5212-42C8-B929-9B724F2AE3F9}" destId="{51B084F4-6F8D-4AF5-AF7F-D646D04A7F7E}" srcOrd="3" destOrd="0" parTransId="{8B382CDF-BA35-4FBF-913E-4148AAB284CF}" sibTransId="{7C337306-DCE6-4AE6-81C7-EED261B74F7D}"/>
    <dgm:cxn modelId="{6244A0B5-5855-4431-BD7A-3E1CB723C7AE}" type="presOf" srcId="{A9407B17-7F51-4324-BAA9-8D48791A4592}" destId="{7D5DC96B-2D6C-4B0C-A60E-F9BB6271ABA5}" srcOrd="0" destOrd="0" presId="urn:microsoft.com/office/officeart/2005/8/layout/bProcess3"/>
    <dgm:cxn modelId="{CB1368B9-06C2-4572-B703-C720CBAFCD5A}" type="presOf" srcId="{596BA379-BF54-46D9-92EC-698FCE9AD859}" destId="{80A196C0-BA43-4A26-AB09-60CBEDC57A5E}" srcOrd="0" destOrd="0" presId="urn:microsoft.com/office/officeart/2005/8/layout/bProcess3"/>
    <dgm:cxn modelId="{222E6DBA-C7A1-4D83-A873-18FDC0FFD555}" type="presOf" srcId="{8B894EBD-3B14-43C0-84BD-BE2C638D99E9}" destId="{49A8AB40-5200-40DC-A447-46BC473CA346}" srcOrd="1" destOrd="0" presId="urn:microsoft.com/office/officeart/2005/8/layout/bProcess3"/>
    <dgm:cxn modelId="{AC467ECE-0782-4CE4-A74C-94671A55DA40}" type="presOf" srcId="{8B894EBD-3B14-43C0-84BD-BE2C638D99E9}" destId="{B92E5D98-3169-4BD8-9830-ED381C3C881F}" srcOrd="0" destOrd="0" presId="urn:microsoft.com/office/officeart/2005/8/layout/bProcess3"/>
    <dgm:cxn modelId="{18332EE0-D012-446E-88A3-1148C2DBFF71}" type="presOf" srcId="{7C337306-DCE6-4AE6-81C7-EED261B74F7D}" destId="{507947AA-2314-4FD4-ABBD-F2703ED4F40F}" srcOrd="1" destOrd="0" presId="urn:microsoft.com/office/officeart/2005/8/layout/bProcess3"/>
    <dgm:cxn modelId="{163D47E3-C710-43EF-82F5-C69A6C1079E1}" type="presOf" srcId="{32B63C92-1F2F-4453-80D7-22F913E20C9B}" destId="{A1CA3E9E-1903-4D3F-898D-6E78F6F64AB7}" srcOrd="1" destOrd="0" presId="urn:microsoft.com/office/officeart/2005/8/layout/bProcess3"/>
    <dgm:cxn modelId="{37A84BED-BDB1-4D38-89D3-2A2F12E48793}" type="presOf" srcId="{36AD734C-B650-4B4B-8827-6E029CB15C6F}" destId="{0A0E5C5A-01F3-41E0-94D5-2FF5125D50F3}" srcOrd="0" destOrd="0" presId="urn:microsoft.com/office/officeart/2005/8/layout/bProcess3"/>
    <dgm:cxn modelId="{8A7198F3-54EC-4D02-AAF0-E4F2519F92BA}" type="presParOf" srcId="{674DCED8-5ED5-411E-ACDB-7569758081B5}" destId="{7D5DC96B-2D6C-4B0C-A60E-F9BB6271ABA5}" srcOrd="0" destOrd="0" presId="urn:microsoft.com/office/officeart/2005/8/layout/bProcess3"/>
    <dgm:cxn modelId="{33FE4A3F-C9A0-4668-93C9-651846B5FF73}" type="presParOf" srcId="{674DCED8-5ED5-411E-ACDB-7569758081B5}" destId="{B92E5D98-3169-4BD8-9830-ED381C3C881F}" srcOrd="1" destOrd="0" presId="urn:microsoft.com/office/officeart/2005/8/layout/bProcess3"/>
    <dgm:cxn modelId="{9733B82B-34DA-483F-94FC-31B3E51CC66E}" type="presParOf" srcId="{B92E5D98-3169-4BD8-9830-ED381C3C881F}" destId="{49A8AB40-5200-40DC-A447-46BC473CA346}" srcOrd="0" destOrd="0" presId="urn:microsoft.com/office/officeart/2005/8/layout/bProcess3"/>
    <dgm:cxn modelId="{DCB3F41A-3035-46E1-AB98-B8095F31F8E1}" type="presParOf" srcId="{674DCED8-5ED5-411E-ACDB-7569758081B5}" destId="{3D89A06C-AD7E-44EA-8020-D9748E7BC1A1}" srcOrd="2" destOrd="0" presId="urn:microsoft.com/office/officeart/2005/8/layout/bProcess3"/>
    <dgm:cxn modelId="{157340CF-6021-4488-B311-F91FDAEF5ACA}" type="presParOf" srcId="{674DCED8-5ED5-411E-ACDB-7569758081B5}" destId="{200E1D5B-AC69-4D77-8867-9F46AA02972F}" srcOrd="3" destOrd="0" presId="urn:microsoft.com/office/officeart/2005/8/layout/bProcess3"/>
    <dgm:cxn modelId="{80DA70F9-587D-4358-B39A-FAD0D1563874}" type="presParOf" srcId="{200E1D5B-AC69-4D77-8867-9F46AA02972F}" destId="{A1CA3E9E-1903-4D3F-898D-6E78F6F64AB7}" srcOrd="0" destOrd="0" presId="urn:microsoft.com/office/officeart/2005/8/layout/bProcess3"/>
    <dgm:cxn modelId="{15DD7FF4-BB43-4536-96F8-BCBE18B1E96C}" type="presParOf" srcId="{674DCED8-5ED5-411E-ACDB-7569758081B5}" destId="{80A196C0-BA43-4A26-AB09-60CBEDC57A5E}" srcOrd="4" destOrd="0" presId="urn:microsoft.com/office/officeart/2005/8/layout/bProcess3"/>
    <dgm:cxn modelId="{6C0E2279-67FD-417E-A72E-3C688EA1BB6B}" type="presParOf" srcId="{674DCED8-5ED5-411E-ACDB-7569758081B5}" destId="{0A0E5C5A-01F3-41E0-94D5-2FF5125D50F3}" srcOrd="5" destOrd="0" presId="urn:microsoft.com/office/officeart/2005/8/layout/bProcess3"/>
    <dgm:cxn modelId="{9FDFC179-B43F-4A05-8C7B-10B78C72264F}" type="presParOf" srcId="{0A0E5C5A-01F3-41E0-94D5-2FF5125D50F3}" destId="{F60A31A3-F19C-4FBB-A79F-AD07FFBD47E2}" srcOrd="0" destOrd="0" presId="urn:microsoft.com/office/officeart/2005/8/layout/bProcess3"/>
    <dgm:cxn modelId="{A7CD02F2-A3E4-4BEF-983B-0EF5CF3BF39A}" type="presParOf" srcId="{674DCED8-5ED5-411E-ACDB-7569758081B5}" destId="{9DC016B4-0260-4916-9AB6-888BE4CA629C}" srcOrd="6" destOrd="0" presId="urn:microsoft.com/office/officeart/2005/8/layout/bProcess3"/>
    <dgm:cxn modelId="{39F15BDC-047D-4BD0-94AB-C74C037D58E5}" type="presParOf" srcId="{674DCED8-5ED5-411E-ACDB-7569758081B5}" destId="{728954D4-F75C-4E82-BA90-861DFEDB047E}" srcOrd="7" destOrd="0" presId="urn:microsoft.com/office/officeart/2005/8/layout/bProcess3"/>
    <dgm:cxn modelId="{8074AD14-3245-489F-AF96-2126DFB3D960}" type="presParOf" srcId="{728954D4-F75C-4E82-BA90-861DFEDB047E}" destId="{507947AA-2314-4FD4-ABBD-F2703ED4F40F}" srcOrd="0" destOrd="0" presId="urn:microsoft.com/office/officeart/2005/8/layout/bProcess3"/>
    <dgm:cxn modelId="{7BD1238B-FDB2-4CFE-AFD7-CA90D6A9942E}" type="presParOf" srcId="{674DCED8-5ED5-411E-ACDB-7569758081B5}" destId="{42B9F338-1A9A-4FC0-B7B1-435DDAB3677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E5D98-3169-4BD8-9830-ED381C3C881F}">
      <dsp:nvSpPr>
        <dsp:cNvPr id="0" name=""/>
        <dsp:cNvSpPr/>
      </dsp:nvSpPr>
      <dsp:spPr>
        <a:xfrm>
          <a:off x="2372783" y="1120189"/>
          <a:ext cx="5141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1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6219" y="1163185"/>
        <a:ext cx="27235" cy="5447"/>
      </dsp:txXfrm>
    </dsp:sp>
    <dsp:sp modelId="{7D5DC96B-2D6C-4B0C-A60E-F9BB6271ABA5}">
      <dsp:nvSpPr>
        <dsp:cNvPr id="0" name=""/>
        <dsp:cNvSpPr/>
      </dsp:nvSpPr>
      <dsp:spPr>
        <a:xfrm>
          <a:off x="6291" y="455421"/>
          <a:ext cx="2368292" cy="142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শিল্পনীতিতে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1" y="455421"/>
        <a:ext cx="2368292" cy="1420975"/>
      </dsp:txXfrm>
    </dsp:sp>
    <dsp:sp modelId="{200E1D5B-AC69-4D77-8867-9F46AA02972F}">
      <dsp:nvSpPr>
        <dsp:cNvPr id="0" name=""/>
        <dsp:cNvSpPr/>
      </dsp:nvSpPr>
      <dsp:spPr>
        <a:xfrm>
          <a:off x="5285783" y="1120189"/>
          <a:ext cx="5141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1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9219" y="1163185"/>
        <a:ext cx="27235" cy="5447"/>
      </dsp:txXfrm>
    </dsp:sp>
    <dsp:sp modelId="{3D89A06C-AD7E-44EA-8020-D9748E7BC1A1}">
      <dsp:nvSpPr>
        <dsp:cNvPr id="0" name=""/>
        <dsp:cNvSpPr/>
      </dsp:nvSpPr>
      <dsp:spPr>
        <a:xfrm>
          <a:off x="2919290" y="455421"/>
          <a:ext cx="2368292" cy="142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নিকট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উপস্থাপন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290" y="455421"/>
        <a:ext cx="2368292" cy="1420975"/>
      </dsp:txXfrm>
    </dsp:sp>
    <dsp:sp modelId="{0A0E5C5A-01F3-41E0-94D5-2FF5125D50F3}">
      <dsp:nvSpPr>
        <dsp:cNvPr id="0" name=""/>
        <dsp:cNvSpPr/>
      </dsp:nvSpPr>
      <dsp:spPr>
        <a:xfrm>
          <a:off x="1190437" y="1874596"/>
          <a:ext cx="5825998" cy="514107"/>
        </a:xfrm>
        <a:custGeom>
          <a:avLst/>
          <a:gdLst/>
          <a:ahLst/>
          <a:cxnLst/>
          <a:rect l="0" t="0" r="0" b="0"/>
          <a:pathLst>
            <a:path>
              <a:moveTo>
                <a:pt x="5825998" y="0"/>
              </a:moveTo>
              <a:lnTo>
                <a:pt x="5825998" y="274153"/>
              </a:lnTo>
              <a:lnTo>
                <a:pt x="0" y="274153"/>
              </a:lnTo>
              <a:lnTo>
                <a:pt x="0" y="51410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7151" y="2128926"/>
        <a:ext cx="292570" cy="5447"/>
      </dsp:txXfrm>
    </dsp:sp>
    <dsp:sp modelId="{80A196C0-BA43-4A26-AB09-60CBEDC57A5E}">
      <dsp:nvSpPr>
        <dsp:cNvPr id="0" name=""/>
        <dsp:cNvSpPr/>
      </dsp:nvSpPr>
      <dsp:spPr>
        <a:xfrm>
          <a:off x="5832290" y="455421"/>
          <a:ext cx="2368292" cy="142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ঝুঁকিহীন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শিল্পে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স্তরে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2290" y="455421"/>
        <a:ext cx="2368292" cy="1420975"/>
      </dsp:txXfrm>
    </dsp:sp>
    <dsp:sp modelId="{728954D4-F75C-4E82-BA90-861DFEDB047E}">
      <dsp:nvSpPr>
        <dsp:cNvPr id="0" name=""/>
        <dsp:cNvSpPr/>
      </dsp:nvSpPr>
      <dsp:spPr>
        <a:xfrm>
          <a:off x="2372783" y="3085871"/>
          <a:ext cx="5141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1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6219" y="3128868"/>
        <a:ext cx="27235" cy="5447"/>
      </dsp:txXfrm>
    </dsp:sp>
    <dsp:sp modelId="{9DC016B4-0260-4916-9AB6-888BE4CA629C}">
      <dsp:nvSpPr>
        <dsp:cNvPr id="0" name=""/>
        <dsp:cNvSpPr/>
      </dsp:nvSpPr>
      <dsp:spPr>
        <a:xfrm>
          <a:off x="6291" y="2421104"/>
          <a:ext cx="2368292" cy="142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1" y="2421104"/>
        <a:ext cx="2368292" cy="1420975"/>
      </dsp:txXfrm>
    </dsp:sp>
    <dsp:sp modelId="{42B9F338-1A9A-4FC0-B7B1-435DDAB36774}">
      <dsp:nvSpPr>
        <dsp:cNvPr id="0" name=""/>
        <dsp:cNvSpPr/>
      </dsp:nvSpPr>
      <dsp:spPr>
        <a:xfrm>
          <a:off x="2919290" y="2421104"/>
          <a:ext cx="2368292" cy="1420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২০০৯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৫৭৬২.২৪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মিলিয়ন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290" y="2421104"/>
        <a:ext cx="2368292" cy="1420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37FC-EF3E-426E-9663-A8B129A97E6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411DF-2EE3-4A86-9467-0C754DFBB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411DF-2EE3-4A86-9467-0C754DFBBA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3638-10DB-4667-9265-254EF0BEC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9B6ED-CCBD-4E9B-9B2B-130ACE5D4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ACF3-A82A-4847-9670-BED1FDE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F5B13-2394-4DFE-B17E-D628E0D5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E1C2-BDCE-4021-AC5C-204C07AC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B3EE-8DAC-4815-864D-97AD78BC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1B784-92B2-4529-B14D-C00167705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F66D-1134-487C-BC50-7255CB16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B52C-BED3-4494-87C1-EE60A0C9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1AC9-BF41-481D-B11D-C5D2CE79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DCF8C-F14F-4758-BB81-0CCB0DE22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E6088-1599-44B7-9EEF-38B81417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7FA2-909C-4C63-89F4-10077A68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79168-E691-4FE1-8BAD-6D9693D5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68F5E-029E-4E3F-817E-3D2137E1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FEB4-EC94-49E2-BD84-365BF160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519F-03E8-4426-86D1-7E867E16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8103B-ED59-4A44-ABB5-0E34C10B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7FC4F-6867-4BEE-83E9-899C2273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2D88-61D1-4B25-831C-210C7151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6E41-C7B9-44D9-A421-AAA4EAF2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7BCA3-F82A-4190-B3BC-ED2C76D1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B4C6E-F437-4D27-B22D-1D39CE5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FF17-F691-41F6-B70E-AFDB1EF3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1E2B-F8C5-4D2E-9F1A-DE442B55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88B6-A983-438B-96B7-7044744B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92E48-E633-4852-94CC-1BC63C592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0E2E6-3EAA-4DCD-A691-AEBFE3B8E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7752D-C7F4-4C28-B9D2-B3B39B26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57FE6-0327-4561-8AEE-767CDD51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11F00-5CAD-483A-9713-0C8CAB60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A9C8-F9BA-4784-9AFC-AE8B4232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CD85-8232-42AF-B878-55D24AAB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468D2-4180-43AE-A97C-9F2BBC85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833AD-0B99-4321-A4B6-8C821A91D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B8165-A96A-45CB-A591-CCFA0102F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87C4B-FF50-4081-BDA6-CABA1656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EE884-6301-4A25-9B29-299A2322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E7EE9-EAFD-4E15-9D79-2AFBE9DF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0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87D9-4FBD-4A68-8E76-F47DB98E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09139-96A1-4781-A4C6-08FEC404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20FC5-B5B1-4214-81A6-1BB73ED0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8F05D-E0F1-4A32-88C2-A89A6994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ACBE5-1412-4722-80A4-C852829E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1BC95-415B-402D-8E7D-1BC75588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7DAA3-9D96-4A5D-AB80-72FD6622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C731-FC49-4BE0-9B10-B01812F3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21C2-FE8E-43CC-8983-E927064C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C076C-635D-4695-B164-2CD5E3C9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5A620-AE23-4919-89C5-EA8EC030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2CF9B-BC7D-425F-B85D-CE8C4C33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DEE69-43A8-4185-808C-3392DB2E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C9F4-57A1-426F-BD61-E8D1380E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CE2B3-4956-4164-A69D-86548F7BB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F9051-16DE-4416-8848-CF24DB715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5A690-1A8C-448A-9B83-4C108F47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74CE4-A8CD-4C5B-AE21-2DC4CFE1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995DE-C300-49CA-A4C3-CDD4E57B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0B0EF-1B01-4B4B-A843-7E93824A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1BAA5-C263-411D-8F0D-901C23143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27A75-3A36-4B59-9B32-8FE706F97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EB57-B6BF-432D-807C-8FAB5C2A871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054FF-1053-424C-93B1-A9FC0C265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A304-62DD-4F75-8855-F7F7B495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D47A-DAA0-4071-B90F-AF38ED3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FAFC7-1CB8-4EF3-ADDF-4006FEDC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48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84820C-65A3-4C53-B3F5-84E077F0B330}"/>
              </a:ext>
            </a:extLst>
          </p:cNvPr>
          <p:cNvSpPr/>
          <p:nvPr/>
        </p:nvSpPr>
        <p:spPr>
          <a:xfrm>
            <a:off x="450166" y="590843"/>
            <a:ext cx="3643532" cy="1294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B8AFA-6611-49EB-8E27-4340A62376D8}"/>
              </a:ext>
            </a:extLst>
          </p:cNvPr>
          <p:cNvSpPr txBox="1"/>
          <p:nvPr/>
        </p:nvSpPr>
        <p:spPr>
          <a:xfrm>
            <a:off x="3812345" y="239151"/>
            <a:ext cx="526131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86C15-B95C-4540-BF0A-5EF991DB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7" y="1226453"/>
            <a:ext cx="5842793" cy="5698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BC33A-D5AE-4B75-B8FD-8BD84A98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6453"/>
            <a:ext cx="6096000" cy="247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EEE02-CF9F-4706-AE5F-CC14DB67B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2006"/>
            <a:ext cx="6096000" cy="322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43F45-4F2B-4DB3-B558-8E6FFC0E5E4B}"/>
              </a:ext>
            </a:extLst>
          </p:cNvPr>
          <p:cNvSpPr txBox="1"/>
          <p:nvPr/>
        </p:nvSpPr>
        <p:spPr>
          <a:xfrm>
            <a:off x="8609427" y="1266764"/>
            <a:ext cx="1828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EDCB3-6E5C-4735-BB76-29B8326761BE}"/>
              </a:ext>
            </a:extLst>
          </p:cNvPr>
          <p:cNvSpPr txBox="1"/>
          <p:nvPr/>
        </p:nvSpPr>
        <p:spPr>
          <a:xfrm>
            <a:off x="1772529" y="3429000"/>
            <a:ext cx="317929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কুঠীবাড়ি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19928-982A-43F4-90C7-EA9FB708FE8D}"/>
              </a:ext>
            </a:extLst>
          </p:cNvPr>
          <p:cNvSpPr txBox="1"/>
          <p:nvPr/>
        </p:nvSpPr>
        <p:spPr>
          <a:xfrm>
            <a:off x="1961331" y="239151"/>
            <a:ext cx="8299938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ঙামাটি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খাগড়া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757A-732B-45F7-B4C2-66933CB3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00" y="3418875"/>
            <a:ext cx="30600" cy="2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5D2E0-D5D8-4B3D-9F8E-27455A2DD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40583"/>
            <a:ext cx="6462934" cy="4776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0E82D-9D47-4516-B9CF-5042ED6A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34" y="1040584"/>
            <a:ext cx="5729066" cy="477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353D0-C8B7-49BC-A14E-77479796DC60}"/>
              </a:ext>
            </a:extLst>
          </p:cNvPr>
          <p:cNvSpPr txBox="1"/>
          <p:nvPr/>
        </p:nvSpPr>
        <p:spPr>
          <a:xfrm>
            <a:off x="906254" y="5910963"/>
            <a:ext cx="211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DCB68-0F21-4274-BC3F-86112C8DF7C6}"/>
              </a:ext>
            </a:extLst>
          </p:cNvPr>
          <p:cNvSpPr txBox="1"/>
          <p:nvPr/>
        </p:nvSpPr>
        <p:spPr>
          <a:xfrm>
            <a:off x="8643486" y="5972518"/>
            <a:ext cx="161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DCB54-A7F0-4D06-865F-FDF0C1BA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0"/>
            <a:ext cx="57067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182A7-4179-430D-AF05-956F6881A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6485205" cy="6745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C62C8-CC94-48BD-BF22-7DD234FCEF5C}"/>
              </a:ext>
            </a:extLst>
          </p:cNvPr>
          <p:cNvSpPr txBox="1"/>
          <p:nvPr/>
        </p:nvSpPr>
        <p:spPr>
          <a:xfrm>
            <a:off x="2405575" y="872197"/>
            <a:ext cx="13927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ে’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3C056-04AA-4FE0-996E-DD945FE6DE7A}"/>
              </a:ext>
            </a:extLst>
          </p:cNvPr>
          <p:cNvSpPr txBox="1"/>
          <p:nvPr/>
        </p:nvSpPr>
        <p:spPr>
          <a:xfrm>
            <a:off x="8764172" y="872197"/>
            <a:ext cx="158965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98CDD-43ED-4A37-B783-92EA9C802EEA}"/>
              </a:ext>
            </a:extLst>
          </p:cNvPr>
          <p:cNvSpPr txBox="1"/>
          <p:nvPr/>
        </p:nvSpPr>
        <p:spPr>
          <a:xfrm>
            <a:off x="2989384" y="128751"/>
            <a:ext cx="666105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383D3-6AD3-44C3-9055-3E8EC48C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294229"/>
            <a:ext cx="5425440" cy="537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CDA3-9493-4FBC-83FF-9614BFD2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294228"/>
            <a:ext cx="6400800" cy="537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26D00-F3BE-4119-88EF-69BC80795DEC}"/>
              </a:ext>
            </a:extLst>
          </p:cNvPr>
          <p:cNvSpPr txBox="1"/>
          <p:nvPr/>
        </p:nvSpPr>
        <p:spPr>
          <a:xfrm>
            <a:off x="1800665" y="1786597"/>
            <a:ext cx="22086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সেন্টমার্টিন্স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C221A7-48B8-45DD-92EC-494CBA439ED9}"/>
              </a:ext>
            </a:extLst>
          </p:cNvPr>
          <p:cNvSpPr/>
          <p:nvPr/>
        </p:nvSpPr>
        <p:spPr>
          <a:xfrm>
            <a:off x="4507770" y="808706"/>
            <a:ext cx="3699803" cy="1012874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0A169-403C-4D48-B921-98E15217FA71}"/>
              </a:ext>
            </a:extLst>
          </p:cNvPr>
          <p:cNvSpPr txBox="1"/>
          <p:nvPr/>
        </p:nvSpPr>
        <p:spPr>
          <a:xfrm>
            <a:off x="1294228" y="2261937"/>
            <a:ext cx="10325686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689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1690B5-BCBC-480B-B352-E3F7342185E9}"/>
              </a:ext>
            </a:extLst>
          </p:cNvPr>
          <p:cNvSpPr txBox="1"/>
          <p:nvPr/>
        </p:nvSpPr>
        <p:spPr>
          <a:xfrm>
            <a:off x="4754325" y="265621"/>
            <a:ext cx="2428712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312BD-00C4-4188-A4C2-774C8EBCD1DE}"/>
              </a:ext>
            </a:extLst>
          </p:cNvPr>
          <p:cNvSpPr txBox="1"/>
          <p:nvPr/>
        </p:nvSpPr>
        <p:spPr>
          <a:xfrm>
            <a:off x="91440" y="2142797"/>
            <a:ext cx="1200912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শিলাইদহে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ফরেষ্ট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				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409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EC655-B18D-471B-A186-C3DFFA68131E}"/>
              </a:ext>
            </a:extLst>
          </p:cNvPr>
          <p:cNvSpPr txBox="1"/>
          <p:nvPr/>
        </p:nvSpPr>
        <p:spPr>
          <a:xfrm>
            <a:off x="4464084" y="975672"/>
            <a:ext cx="331997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2F582-B533-4E50-8A3C-E322F2B083A4}"/>
              </a:ext>
            </a:extLst>
          </p:cNvPr>
          <p:cNvSpPr txBox="1"/>
          <p:nvPr/>
        </p:nvSpPr>
        <p:spPr>
          <a:xfrm flipH="1">
            <a:off x="998806" y="3296653"/>
            <a:ext cx="10592972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</a:p>
        </p:txBody>
      </p:sp>
    </p:spTree>
    <p:extLst>
      <p:ext uri="{BB962C8B-B14F-4D97-AF65-F5344CB8AC3E}">
        <p14:creationId xmlns:p14="http://schemas.microsoft.com/office/powerpoint/2010/main" val="21250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8AAF76B-2A11-4F59-9E8D-2449AE8C3A82}"/>
              </a:ext>
            </a:extLst>
          </p:cNvPr>
          <p:cNvSpPr/>
          <p:nvPr/>
        </p:nvSpPr>
        <p:spPr>
          <a:xfrm>
            <a:off x="3276291" y="-21102"/>
            <a:ext cx="6541477" cy="125202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CC745-AFF9-4DF4-9824-BCECBC8B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395"/>
            <a:ext cx="12192000" cy="54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FABF48-6989-4A14-A1EB-E7491D570C96}"/>
              </a:ext>
            </a:extLst>
          </p:cNvPr>
          <p:cNvSpPr/>
          <p:nvPr/>
        </p:nvSpPr>
        <p:spPr>
          <a:xfrm>
            <a:off x="4895557" y="351693"/>
            <a:ext cx="339031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89E98-E2BE-47D0-8A7F-90F48582D4D0}"/>
              </a:ext>
            </a:extLst>
          </p:cNvPr>
          <p:cNvSpPr txBox="1"/>
          <p:nvPr/>
        </p:nvSpPr>
        <p:spPr>
          <a:xfrm>
            <a:off x="1645920" y="3868615"/>
            <a:ext cx="348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68E63-A09F-4A9B-8B7E-5643FDE8DBB2}"/>
              </a:ext>
            </a:extLst>
          </p:cNvPr>
          <p:cNvSpPr txBox="1"/>
          <p:nvPr/>
        </p:nvSpPr>
        <p:spPr>
          <a:xfrm>
            <a:off x="1392702" y="4754880"/>
            <a:ext cx="5528603" cy="125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0A2575-46F5-4D3A-B33F-13135886192D}"/>
              </a:ext>
            </a:extLst>
          </p:cNvPr>
          <p:cNvSpPr>
            <a:spLocks noGrp="1"/>
          </p:cNvSpPr>
          <p:nvPr/>
        </p:nvSpPr>
        <p:spPr>
          <a:xfrm>
            <a:off x="482991" y="2953768"/>
            <a:ext cx="5486400" cy="37776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নামঃ</a:t>
            </a:r>
            <a:r>
              <a:rPr lang="en-US" sz="4000" dirty="0"/>
              <a:t> </a:t>
            </a:r>
            <a:r>
              <a:rPr lang="en-US" sz="4000" dirty="0" err="1"/>
              <a:t>শিরিন</a:t>
            </a:r>
            <a:r>
              <a:rPr lang="en-US" sz="4000" dirty="0"/>
              <a:t> </a:t>
            </a:r>
            <a:r>
              <a:rPr lang="en-US" sz="4000" dirty="0" err="1"/>
              <a:t>জাহান</a:t>
            </a:r>
            <a:endParaRPr lang="en-US" sz="4000" dirty="0"/>
          </a:p>
          <a:p>
            <a:r>
              <a:rPr lang="en-US" sz="4000" dirty="0" err="1"/>
              <a:t>সিনিয়র</a:t>
            </a:r>
            <a:r>
              <a:rPr lang="en-US" sz="4000" dirty="0"/>
              <a:t> </a:t>
            </a:r>
            <a:r>
              <a:rPr lang="en-US" sz="4000" dirty="0" err="1"/>
              <a:t>শিক্ষক</a:t>
            </a:r>
            <a:endParaRPr lang="en-US" sz="4000" dirty="0"/>
          </a:p>
          <a:p>
            <a:r>
              <a:rPr lang="en-US" sz="4000" dirty="0" err="1"/>
              <a:t>কাঁচপুর</a:t>
            </a:r>
            <a:r>
              <a:rPr lang="en-US" sz="4000" dirty="0"/>
              <a:t> </a:t>
            </a:r>
            <a:r>
              <a:rPr lang="en-US" sz="4000" dirty="0" err="1"/>
              <a:t>ওমর</a:t>
            </a:r>
            <a:r>
              <a:rPr lang="en-US" sz="4000" dirty="0"/>
              <a:t> </a:t>
            </a:r>
            <a:r>
              <a:rPr lang="en-US" sz="4000" dirty="0" err="1"/>
              <a:t>আলী</a:t>
            </a:r>
            <a:r>
              <a:rPr lang="en-US" sz="4000" dirty="0"/>
              <a:t> </a:t>
            </a:r>
            <a:r>
              <a:rPr lang="en-US" sz="4000" dirty="0" err="1"/>
              <a:t>উচ্চ</a:t>
            </a:r>
            <a:r>
              <a:rPr lang="en-US" sz="4000" dirty="0"/>
              <a:t> </a:t>
            </a:r>
            <a:r>
              <a:rPr lang="en-US" sz="4000" dirty="0" err="1"/>
              <a:t>বিদ্যালয়</a:t>
            </a:r>
            <a:endParaRPr lang="en-US" sz="4000" dirty="0"/>
          </a:p>
          <a:p>
            <a:r>
              <a:rPr lang="en-US" sz="4000" dirty="0" err="1"/>
              <a:t>সোনারগাঁও,নারায়ণগঞ্জ</a:t>
            </a:r>
            <a:endParaRPr lang="en-US" sz="4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40209B-DC60-4CB0-AF07-847F6EE93BE6}"/>
              </a:ext>
            </a:extLst>
          </p:cNvPr>
          <p:cNvSpPr>
            <a:spLocks noGrp="1"/>
          </p:cNvSpPr>
          <p:nvPr/>
        </p:nvSpPr>
        <p:spPr>
          <a:xfrm>
            <a:off x="6222611" y="2953768"/>
            <a:ext cx="5130017" cy="37776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as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ঃএকাদশ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45925-45EA-4A45-B4E9-6D49CB9D8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4" y="224852"/>
            <a:ext cx="2679676" cy="2470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8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71F5A-D0EA-4D11-9CCD-26491949C826}"/>
              </a:ext>
            </a:extLst>
          </p:cNvPr>
          <p:cNvSpPr txBox="1"/>
          <p:nvPr/>
        </p:nvSpPr>
        <p:spPr>
          <a:xfrm>
            <a:off x="4304715" y="53974"/>
            <a:ext cx="410776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FDD93-826E-4197-B916-8DF697C2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3801420"/>
            <a:ext cx="5872678" cy="3002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F5A23-F96A-4C63-9E6E-4F3165940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54" y="1093857"/>
            <a:ext cx="5715000" cy="249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2EEAF-4E34-4D5F-9FE3-F0CFC335C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7336"/>
            <a:ext cx="6316393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807B6-6648-493C-8DCC-91EC98F89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" y="985378"/>
            <a:ext cx="6316393" cy="2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5A5F3-8F07-4699-9FDD-7F1D8B5B5C8C}"/>
              </a:ext>
            </a:extLst>
          </p:cNvPr>
          <p:cNvSpPr txBox="1"/>
          <p:nvPr/>
        </p:nvSpPr>
        <p:spPr>
          <a:xfrm>
            <a:off x="4926283" y="806856"/>
            <a:ext cx="409740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17885-087D-4086-9CDF-C27D041D9043}"/>
              </a:ext>
            </a:extLst>
          </p:cNvPr>
          <p:cNvSpPr txBox="1"/>
          <p:nvPr/>
        </p:nvSpPr>
        <p:spPr>
          <a:xfrm>
            <a:off x="3924884" y="3267579"/>
            <a:ext cx="626012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CE1A3-599A-4083-9AB0-A4C7982179F0}"/>
              </a:ext>
            </a:extLst>
          </p:cNvPr>
          <p:cNvSpPr txBox="1"/>
          <p:nvPr/>
        </p:nvSpPr>
        <p:spPr>
          <a:xfrm>
            <a:off x="3207435" y="633046"/>
            <a:ext cx="568334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EC1B6-4F98-402D-A19C-773F0F93749F}"/>
              </a:ext>
            </a:extLst>
          </p:cNvPr>
          <p:cNvSpPr txBox="1"/>
          <p:nvPr/>
        </p:nvSpPr>
        <p:spPr>
          <a:xfrm>
            <a:off x="595532" y="1758460"/>
            <a:ext cx="11000936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য়িত্ব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220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DB317-B087-411B-A1B6-E000C332F8B2}"/>
              </a:ext>
            </a:extLst>
          </p:cNvPr>
          <p:cNvSpPr txBox="1"/>
          <p:nvPr/>
        </p:nvSpPr>
        <p:spPr>
          <a:xfrm>
            <a:off x="2891528" y="719667"/>
            <a:ext cx="64353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ED4DE5-8D24-4FCE-9986-813118901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468179"/>
              </p:ext>
            </p:extLst>
          </p:nvPr>
        </p:nvGraphicFramePr>
        <p:xfrm>
          <a:off x="2032000" y="1840832"/>
          <a:ext cx="8206874" cy="429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0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7A50-9011-4FDF-884B-53DEF67102A2}"/>
              </a:ext>
            </a:extLst>
          </p:cNvPr>
          <p:cNvSpPr txBox="1"/>
          <p:nvPr/>
        </p:nvSpPr>
        <p:spPr>
          <a:xfrm>
            <a:off x="3699803" y="154744"/>
            <a:ext cx="51487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2FB64-BA3F-46E4-9BA2-973EBC88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2017"/>
            <a:ext cx="6227839" cy="2745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1045A-3D8D-43C8-BF01-378E57BA9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39" y="4112017"/>
            <a:ext cx="5964161" cy="2745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98B7E-611F-4C55-B693-FDF669DFA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" y="1133593"/>
            <a:ext cx="6227839" cy="3002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7305E-40F8-4DAC-8EA9-DBE1A7F65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5" y="1154500"/>
            <a:ext cx="5919884" cy="296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82AC9-A7A6-4740-B58B-AB3722D75929}"/>
              </a:ext>
            </a:extLst>
          </p:cNvPr>
          <p:cNvSpPr txBox="1"/>
          <p:nvPr/>
        </p:nvSpPr>
        <p:spPr>
          <a:xfrm>
            <a:off x="225082" y="1659988"/>
            <a:ext cx="18850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DB0AC-EDDA-4630-B141-4AE0B190D1DB}"/>
              </a:ext>
            </a:extLst>
          </p:cNvPr>
          <p:cNvSpPr txBox="1"/>
          <p:nvPr/>
        </p:nvSpPr>
        <p:spPr>
          <a:xfrm>
            <a:off x="10222524" y="1505244"/>
            <a:ext cx="19694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63BA8-15D4-464E-B605-DC2A3C753FF4}"/>
              </a:ext>
            </a:extLst>
          </p:cNvPr>
          <p:cNvSpPr txBox="1"/>
          <p:nvPr/>
        </p:nvSpPr>
        <p:spPr>
          <a:xfrm>
            <a:off x="351693" y="4283560"/>
            <a:ext cx="239150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4AF6F-FC22-4C3C-9318-B331D9AE6554}"/>
              </a:ext>
            </a:extLst>
          </p:cNvPr>
          <p:cNvSpPr txBox="1"/>
          <p:nvPr/>
        </p:nvSpPr>
        <p:spPr>
          <a:xfrm>
            <a:off x="7943827" y="5715344"/>
            <a:ext cx="25321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28820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BC4E0-2007-43B4-A6A5-AD50839B8B7E}"/>
              </a:ext>
            </a:extLst>
          </p:cNvPr>
          <p:cNvSpPr txBox="1"/>
          <p:nvPr/>
        </p:nvSpPr>
        <p:spPr>
          <a:xfrm>
            <a:off x="3868615" y="211016"/>
            <a:ext cx="579589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157F4-2EC6-4155-9745-A1DF6A2D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38" y="1270245"/>
            <a:ext cx="5787561" cy="279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B404D-EBB0-4F22-82B8-D193CB68E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4313"/>
            <a:ext cx="6372140" cy="2837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36C1E-080D-4606-BD71-29C4DA4B7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b="10525"/>
          <a:stretch/>
        </p:blipFill>
        <p:spPr>
          <a:xfrm>
            <a:off x="6372138" y="4093696"/>
            <a:ext cx="5787561" cy="2764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913DC-2138-455E-8453-3526FF1881F3}"/>
              </a:ext>
            </a:extLst>
          </p:cNvPr>
          <p:cNvSpPr txBox="1"/>
          <p:nvPr/>
        </p:nvSpPr>
        <p:spPr>
          <a:xfrm>
            <a:off x="1448972" y="1534844"/>
            <a:ext cx="211015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EC4EE-5FBA-424B-A78A-DC9751532706}"/>
              </a:ext>
            </a:extLst>
          </p:cNvPr>
          <p:cNvSpPr txBox="1"/>
          <p:nvPr/>
        </p:nvSpPr>
        <p:spPr>
          <a:xfrm>
            <a:off x="7821112" y="1326847"/>
            <a:ext cx="18850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0EE86-1AC0-4D9E-80A4-5E78BEE1BFDC}"/>
              </a:ext>
            </a:extLst>
          </p:cNvPr>
          <p:cNvSpPr txBox="1"/>
          <p:nvPr/>
        </p:nvSpPr>
        <p:spPr>
          <a:xfrm>
            <a:off x="8650052" y="4200026"/>
            <a:ext cx="30542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ABBF6-D93F-4EDF-8B64-C8EDB6E51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636"/>
            <a:ext cx="6096000" cy="2581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25C7B-C89B-478B-BA13-1CD82EC716AA}"/>
              </a:ext>
            </a:extLst>
          </p:cNvPr>
          <p:cNvSpPr txBox="1"/>
          <p:nvPr/>
        </p:nvSpPr>
        <p:spPr>
          <a:xfrm>
            <a:off x="2335237" y="4372364"/>
            <a:ext cx="13927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3F752-1C1C-4376-9311-935119880D7D}"/>
              </a:ext>
            </a:extLst>
          </p:cNvPr>
          <p:cNvSpPr txBox="1"/>
          <p:nvPr/>
        </p:nvSpPr>
        <p:spPr>
          <a:xfrm>
            <a:off x="0" y="23128"/>
            <a:ext cx="12192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উত্তরবঙের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08D82-C56F-4F3E-9F0C-234EFEE47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062"/>
            <a:ext cx="6301461" cy="3002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8DA8D-81B5-4376-A629-33F1396ED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18" y="3846109"/>
            <a:ext cx="6019423" cy="2960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96CB44-E9D7-4A5E-90F1-DDC7610C1832}"/>
              </a:ext>
            </a:extLst>
          </p:cNvPr>
          <p:cNvSpPr txBox="1"/>
          <p:nvPr/>
        </p:nvSpPr>
        <p:spPr>
          <a:xfrm>
            <a:off x="253219" y="1927274"/>
            <a:ext cx="305269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্ধবিহার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2A945-F5E5-493D-BB4F-1C95FCCA7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" y="3855953"/>
            <a:ext cx="6237018" cy="3002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5B9E6-01FD-4F8F-990B-94EC85096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61" y="844062"/>
            <a:ext cx="5890539" cy="3002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B31E6E-8A4E-40B8-A1D9-0ADE7AE6CEAA}"/>
              </a:ext>
            </a:extLst>
          </p:cNvPr>
          <p:cNvSpPr txBox="1"/>
          <p:nvPr/>
        </p:nvSpPr>
        <p:spPr>
          <a:xfrm>
            <a:off x="0" y="4143807"/>
            <a:ext cx="256032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01E44-372B-4254-A9F4-1B23CD06D473}"/>
              </a:ext>
            </a:extLst>
          </p:cNvPr>
          <p:cNvSpPr txBox="1"/>
          <p:nvPr/>
        </p:nvSpPr>
        <p:spPr>
          <a:xfrm>
            <a:off x="8525022" y="912288"/>
            <a:ext cx="21664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8508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633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NSAHS</dc:creator>
  <cp:lastModifiedBy>NSAHS</cp:lastModifiedBy>
  <cp:revision>81</cp:revision>
  <dcterms:created xsi:type="dcterms:W3CDTF">2019-05-27T04:50:05Z</dcterms:created>
  <dcterms:modified xsi:type="dcterms:W3CDTF">2019-12-06T16:15:45Z</dcterms:modified>
</cp:coreProperties>
</file>