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3" r:id="rId20"/>
    <p:sldId id="275" r:id="rId21"/>
    <p:sldId id="276" r:id="rId22"/>
    <p:sldId id="277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35.jpg"/><Relationship Id="rId3" Type="http://schemas.openxmlformats.org/officeDocument/2006/relationships/image" Target="../media/image11.jpg"/><Relationship Id="rId7" Type="http://schemas.openxmlformats.org/officeDocument/2006/relationships/image" Target="../media/image29.jpg"/><Relationship Id="rId12" Type="http://schemas.openxmlformats.org/officeDocument/2006/relationships/image" Target="../media/image3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33.jp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3.jpg"/><Relationship Id="rId7" Type="http://schemas.openxmlformats.org/officeDocument/2006/relationships/image" Target="../media/image4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13" Type="http://schemas.openxmlformats.org/officeDocument/2006/relationships/image" Target="../media/image59.jpg"/><Relationship Id="rId3" Type="http://schemas.openxmlformats.org/officeDocument/2006/relationships/image" Target="../media/image50.jpg"/><Relationship Id="rId7" Type="http://schemas.openxmlformats.org/officeDocument/2006/relationships/image" Target="../media/image53.jpg"/><Relationship Id="rId12" Type="http://schemas.openxmlformats.org/officeDocument/2006/relationships/image" Target="../media/image58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11" Type="http://schemas.openxmlformats.org/officeDocument/2006/relationships/image" Target="../media/image57.jpg"/><Relationship Id="rId5" Type="http://schemas.openxmlformats.org/officeDocument/2006/relationships/image" Target="../media/image52.jpg"/><Relationship Id="rId10" Type="http://schemas.openxmlformats.org/officeDocument/2006/relationships/image" Target="../media/image56.jpg"/><Relationship Id="rId4" Type="http://schemas.openxmlformats.org/officeDocument/2006/relationships/image" Target="../media/image51.jpg"/><Relationship Id="rId9" Type="http://schemas.openxmlformats.org/officeDocument/2006/relationships/image" Target="../media/image5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6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97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599747" y="128788"/>
            <a:ext cx="6120028" cy="2338755"/>
            <a:chOff x="3050932" y="372791"/>
            <a:chExt cx="8936208" cy="2338755"/>
          </a:xfrm>
          <a:solidFill>
            <a:srgbClr val="92D050"/>
          </a:solidFill>
        </p:grpSpPr>
        <p:sp>
          <p:nvSpPr>
            <p:cNvPr id="4" name="Diamond 3"/>
            <p:cNvSpPr/>
            <p:nvPr/>
          </p:nvSpPr>
          <p:spPr>
            <a:xfrm>
              <a:off x="3050932" y="390377"/>
              <a:ext cx="2715064" cy="2321169"/>
            </a:xfrm>
            <a:prstGeom prst="diamond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Diamond 4"/>
            <p:cNvSpPr/>
            <p:nvPr/>
          </p:nvSpPr>
          <p:spPr>
            <a:xfrm>
              <a:off x="5202702" y="372791"/>
              <a:ext cx="2715064" cy="2321169"/>
            </a:xfrm>
            <a:prstGeom prst="diamond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Diamond 5"/>
            <p:cNvSpPr/>
            <p:nvPr/>
          </p:nvSpPr>
          <p:spPr>
            <a:xfrm>
              <a:off x="7171592" y="372792"/>
              <a:ext cx="2715064" cy="2321169"/>
            </a:xfrm>
            <a:prstGeom prst="diamond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  <p:sp>
          <p:nvSpPr>
            <p:cNvPr id="7" name="Diamond 6"/>
            <p:cNvSpPr/>
            <p:nvPr/>
          </p:nvSpPr>
          <p:spPr>
            <a:xfrm>
              <a:off x="9272076" y="372791"/>
              <a:ext cx="2715064" cy="2321169"/>
            </a:xfrm>
            <a:prstGeom prst="diamond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87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2738" y="864349"/>
            <a:ext cx="9118242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ভিটামিনকে কয়েকটি ভাগে ভাগ করা হয়েছে। যথাঃ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67437" y="1899634"/>
            <a:ext cx="8628845" cy="1633281"/>
            <a:chOff x="1867437" y="1899634"/>
            <a:chExt cx="8628845" cy="1633281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867437" y="1964028"/>
              <a:ext cx="8628845" cy="1931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880318" y="1944710"/>
              <a:ext cx="12879" cy="155834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4649269" y="2013207"/>
              <a:ext cx="25757" cy="151970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7405352" y="1983346"/>
              <a:ext cx="25758" cy="151970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10354614" y="1899634"/>
              <a:ext cx="51516" cy="160342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139780" y="3588534"/>
            <a:ext cx="1764406" cy="646331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এ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32971" y="3603243"/>
            <a:ext cx="323259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বি কমপ্লেক্স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4353" y="3588533"/>
            <a:ext cx="2150772" cy="646331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সি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63318" y="3603243"/>
            <a:ext cx="207349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ডি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47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8247" y="15641"/>
            <a:ext cx="5434884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এগুলো কী ধরণের খাবার?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7" y="867404"/>
            <a:ext cx="2602541" cy="15137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44" y="896949"/>
            <a:ext cx="2508753" cy="15523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03" y="848372"/>
            <a:ext cx="2321793" cy="17359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879" y="867404"/>
            <a:ext cx="2111951" cy="1581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64" y="2565383"/>
            <a:ext cx="2602541" cy="15454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92" y="2662608"/>
            <a:ext cx="2481797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4" y="4262808"/>
            <a:ext cx="2584643" cy="17066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91" y="4484914"/>
            <a:ext cx="2481797" cy="15275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04" y="4467428"/>
            <a:ext cx="2321792" cy="15450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880" y="4431075"/>
            <a:ext cx="2107197" cy="15383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161" y="2737539"/>
            <a:ext cx="2108670" cy="15122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03" y="2702337"/>
            <a:ext cx="2325405" cy="15474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8" name="TextBox 27"/>
          <p:cNvSpPr txBox="1"/>
          <p:nvPr/>
        </p:nvSpPr>
        <p:spPr>
          <a:xfrm>
            <a:off x="3038247" y="6150114"/>
            <a:ext cx="5500949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ভিটামিন এ জাতীয় খাবার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5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7667" y="321424"/>
            <a:ext cx="374378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এ এর কাজ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58" y="1502773"/>
            <a:ext cx="3648075" cy="24329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8" y="1502773"/>
            <a:ext cx="3669381" cy="24329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373" y="321424"/>
            <a:ext cx="3509036" cy="36143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69349" y="4475742"/>
            <a:ext cx="11273245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এ  দেহের বৃদ্ধি, দৃষ্টিশক্তি বৃদ্ধি ও রোগ প্রতিরোধ ক্ষমতা বৃদ্ধি করে। ভিটামিন এ দেহে জমা থাকে।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4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5910" y="210214"/>
            <a:ext cx="5460274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এগুলো কী ধরণের খাবার?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1" y="1184910"/>
            <a:ext cx="2619375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868" y="1174744"/>
            <a:ext cx="2800350" cy="17467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382" y="1188549"/>
            <a:ext cx="2619375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184" y="1174744"/>
            <a:ext cx="2476500" cy="1753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1" y="3150699"/>
            <a:ext cx="2705100" cy="1685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30" y="3141174"/>
            <a:ext cx="2705100" cy="1695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382" y="3150699"/>
            <a:ext cx="2619375" cy="1685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184" y="3179274"/>
            <a:ext cx="2476500" cy="1657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1" y="5059338"/>
            <a:ext cx="2628900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3239589" y="5447211"/>
            <a:ext cx="8242662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ভিটামিন বি কমপ্লেক্স জাতীয় খাবার।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7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" y="1101969"/>
            <a:ext cx="2257425" cy="2028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906" y="1101968"/>
            <a:ext cx="1857375" cy="2028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0"/>
          <a:stretch/>
        </p:blipFill>
        <p:spPr>
          <a:xfrm>
            <a:off x="716421" y="3778838"/>
            <a:ext cx="2640189" cy="2095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38" y="1101968"/>
            <a:ext cx="2076450" cy="2028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045" y="1101967"/>
            <a:ext cx="2181225" cy="2028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537788" y="173354"/>
            <a:ext cx="4557304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বি কমপ্লেক্স এর কাজ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2906" y="3672426"/>
            <a:ext cx="8411242" cy="255454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বি কমপ্লেক্স দেহের বৃদ্ধি, হৃদপিণ্ড, স্নায়ু এবং পরিপাক ব্যবস্থার সুষ্ঠু কাজ সম্পাদনে সহায়তা করে, চামড়ার স্বাস্থ্য রক্ষায় বিশেষ ভুমিকা রাখে।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4210" y="136193"/>
            <a:ext cx="494948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974" y="970188"/>
            <a:ext cx="2539077" cy="1453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394" y="2628892"/>
            <a:ext cx="2621478" cy="1553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/>
          <a:stretch/>
        </p:blipFill>
        <p:spPr>
          <a:xfrm>
            <a:off x="347192" y="937272"/>
            <a:ext cx="2542671" cy="1533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17" y="2646286"/>
            <a:ext cx="2539077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3" y="4383434"/>
            <a:ext cx="2477290" cy="16485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912" y="2658104"/>
            <a:ext cx="2497454" cy="16144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912" y="4430205"/>
            <a:ext cx="2497454" cy="15446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01" y="959847"/>
            <a:ext cx="2677064" cy="14883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6" y="2646286"/>
            <a:ext cx="2504823" cy="15769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60" y="4351999"/>
            <a:ext cx="2571766" cy="16799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912" y="952671"/>
            <a:ext cx="2497454" cy="14883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187" y="4383434"/>
            <a:ext cx="2621478" cy="15952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3069615" y="6120673"/>
            <a:ext cx="513867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ভিটামিন সি যুক্ত খাবার।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9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70436" y="168812"/>
            <a:ext cx="4149969" cy="2869810"/>
            <a:chOff x="3798277" y="168812"/>
            <a:chExt cx="4149969" cy="2869810"/>
          </a:xfrm>
        </p:grpSpPr>
        <p:sp>
          <p:nvSpPr>
            <p:cNvPr id="5" name="Rectangle 4"/>
            <p:cNvSpPr/>
            <p:nvPr/>
          </p:nvSpPr>
          <p:spPr>
            <a:xfrm>
              <a:off x="3798277" y="168812"/>
              <a:ext cx="4149969" cy="286981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705643" y="1167618"/>
              <a:ext cx="2335237" cy="707886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</a:t>
              </a:r>
              <a:endPara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71"/>
          <a:stretch/>
        </p:blipFill>
        <p:spPr>
          <a:xfrm>
            <a:off x="8246305" y="168812"/>
            <a:ext cx="3467882" cy="2771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222696" y="4614202"/>
            <a:ext cx="8426548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সি যুক্ত ৫টি খাদ্যের নাম লিখ।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15" y="168812"/>
            <a:ext cx="3501222" cy="28698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55607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84" y="843399"/>
            <a:ext cx="3621909" cy="26371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72"/>
          <a:stretch/>
        </p:blipFill>
        <p:spPr>
          <a:xfrm>
            <a:off x="210727" y="869694"/>
            <a:ext cx="3768846" cy="26108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724" y="843399"/>
            <a:ext cx="3937985" cy="2620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7" y="3622170"/>
            <a:ext cx="3768846" cy="3109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493252" y="0"/>
            <a:ext cx="3659074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সি এর কাজ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9" name="TextBox 8"/>
          <p:cNvSpPr txBox="1"/>
          <p:nvPr/>
        </p:nvSpPr>
        <p:spPr>
          <a:xfrm>
            <a:off x="4185636" y="3776484"/>
            <a:ext cx="8006364" cy="2800767"/>
          </a:xfrm>
          <a:prstGeom prst="rect">
            <a:avLst/>
          </a:prstGeom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সি সুস্থ্য-সবল হাড় গঠন, সুন্দর দাঁত, দাঁতের মাড়ি ও মুখের ক্ষত সারাতে কাজ করে। রন্ধনে অথবা মজুদ রাখলে ভিটামিন সি নষ্ট হয়ে যায়।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20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2248" y="348302"/>
            <a:ext cx="5911403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এগুলো কী ধরনের খাবার?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3" y="1397492"/>
            <a:ext cx="2599118" cy="22386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04" y="1397492"/>
            <a:ext cx="2934143" cy="22386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950" y="1397492"/>
            <a:ext cx="2818921" cy="22386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174" y="1397491"/>
            <a:ext cx="2857500" cy="22386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" y="3972513"/>
            <a:ext cx="2745192" cy="25184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100455" y="4195661"/>
            <a:ext cx="8830614" cy="212365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ভিটামিন ডি জাতীয় খাবার। সূর্যের আলোতে আমাদের শরীরের চামড়া এই ভিটামিন তৈরি করতে পারে।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0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22" y="1427809"/>
            <a:ext cx="3544314" cy="28093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0" y="1427809"/>
            <a:ext cx="3928994" cy="28093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473" y="1427809"/>
            <a:ext cx="3710122" cy="28093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352054" y="360608"/>
            <a:ext cx="3889419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ডি এর কাজ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13" y="4612281"/>
            <a:ext cx="12701023" cy="230832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ডি দেহকে ক্যালসিয়াম এবং ফসফরাস ব্যবহারে সাহায্য করে বা সুস্থ-সবল হাড় ও দাঁত গঠনে প্রয়োজন। ভিটামিন ডি দেহে জমা থাকে।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993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4983" y="3797501"/>
            <a:ext cx="4726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মরিয়ম খাতুন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শিক্ষিকা (আইসিটি)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চাঁদপাড়া সিনিয়র আলিম মাদ্রাসা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গোবিন্দগঞ্জ, গাইবান্ধা।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6987" y="296303"/>
            <a:ext cx="355912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3334" y="102362"/>
            <a:ext cx="319336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1609" y="3610359"/>
            <a:ext cx="42750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ষষ্ঠ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ত্রয়োদশ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৬ সময়ঃ ৫০ মিনিট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87" y="1161592"/>
            <a:ext cx="2462736" cy="24805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51810" y="1269470"/>
            <a:ext cx="2614688" cy="1961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68"/>
          <a:stretch/>
        </p:blipFill>
        <p:spPr>
          <a:xfrm>
            <a:off x="5540651" y="102362"/>
            <a:ext cx="1498692" cy="656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96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66221" y="99998"/>
            <a:ext cx="4135901" cy="2771335"/>
            <a:chOff x="3854548" y="113490"/>
            <a:chExt cx="4135901" cy="2771335"/>
          </a:xfrm>
          <a:noFill/>
        </p:grpSpPr>
        <p:sp>
          <p:nvSpPr>
            <p:cNvPr id="3" name="Rectangle 2"/>
            <p:cNvSpPr/>
            <p:nvPr/>
          </p:nvSpPr>
          <p:spPr>
            <a:xfrm>
              <a:off x="3854548" y="113490"/>
              <a:ext cx="4135901" cy="2771335"/>
            </a:xfrm>
            <a:prstGeom prst="rect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783015" y="1068242"/>
              <a:ext cx="2278965" cy="769441"/>
            </a:xfrm>
            <a:prstGeom prst="rect">
              <a:avLst/>
            </a:prstGeom>
            <a:grpFill/>
            <a:ln w="381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89" y="134592"/>
            <a:ext cx="3920721" cy="26367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113490"/>
            <a:ext cx="3348110" cy="27578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124222" y="3193366"/>
            <a:ext cx="8989256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 করে খাদ্যের উৎস লিখে নিচের ছকটি পূরণ কর।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870151"/>
              </p:ext>
            </p:extLst>
          </p:nvPr>
        </p:nvGraphicFramePr>
        <p:xfrm>
          <a:off x="2124222" y="4121834"/>
          <a:ext cx="8989256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4628"/>
                <a:gridCol w="4494628"/>
              </a:tblGrid>
              <a:tr h="52779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ভিটামিন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খাদ্যের</a:t>
                      </a:r>
                      <a:r>
                        <a:rPr lang="bn-BD" sz="28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উৎস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ভিটামিন এ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ভিটামিন বি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ভিটামিন সি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ভিটামিন ডি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10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9969" y="263856"/>
            <a:ext cx="2433712" cy="92333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849" y="1584292"/>
            <a:ext cx="107055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আমাদের রোগ থেকে মুক্ত পেতে কোন ধরনের খাবার নিয়মিত খেতে হবে?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(ক) শাকসবজি          (খ) ফলমূল          (গ) আমিষ    (ঘ)  ভিটামিনযুক্ত খাবার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দেহে জমা থাকেনা কোন ভিটামিন?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(ক) এ                     (খ) বি                (গ) সি          (ঘ) ডি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ভিটামিন ‘এ’ –</a:t>
            </a:r>
          </a:p>
          <a:p>
            <a:pPr marL="400050" indent="-400050">
              <a:buAutoNum type="romanL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 জমা থাকে          ii. দৃষ্টিশক্তি ভাল রাখে       iii. হাড় গঠন করে</a:t>
            </a:r>
          </a:p>
          <a:p>
            <a:endParaRPr lang="bn-BD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(ক) i ও ii             (খ) i ও iii         (গ) ii ও iii        (ঘ) i, ii ও iii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602657" y="2153106"/>
            <a:ext cx="436098" cy="389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01408" y="3124918"/>
            <a:ext cx="450166" cy="452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01408" y="5496100"/>
            <a:ext cx="450166" cy="464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80973" y="937961"/>
            <a:ext cx="509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বহুনির্বাচনি প্রশ্নের উত্তর দাওঃ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3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6" y="157309"/>
            <a:ext cx="3286479" cy="20935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52" y="112468"/>
            <a:ext cx="3609260" cy="21383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770142" y="157309"/>
            <a:ext cx="3910818" cy="209352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9372" y="684428"/>
            <a:ext cx="2152357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323" y="3362178"/>
            <a:ext cx="11153336" cy="175432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দৈনন্দিন খাদ্যে ভিটামিনের প্রয়োজনীয়তা ব্যাখ্যা কর।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2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488" y="785612"/>
            <a:ext cx="2987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3031" y="2109051"/>
            <a:ext cx="42242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13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BD" sz="13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13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13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4248" y="754834"/>
            <a:ext cx="385078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BD" sz="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62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08" y="1044460"/>
            <a:ext cx="4329054" cy="24779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6" y="1038022"/>
            <a:ext cx="3587026" cy="24843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034751" y="90152"/>
            <a:ext cx="5602310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98" y="4198925"/>
            <a:ext cx="3573889" cy="20730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6" y="4250487"/>
            <a:ext cx="3207568" cy="20352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98" y="1028997"/>
            <a:ext cx="3721998" cy="24779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621256" y="3545544"/>
            <a:ext cx="2588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পুষ্টিহীন শিশু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5575" y="3510661"/>
            <a:ext cx="191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সুস্থ্য শিশু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6851" y="3522370"/>
            <a:ext cx="3425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খাবার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8258" y="6268075"/>
            <a:ext cx="161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89" y="4198925"/>
            <a:ext cx="3499233" cy="20352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5055022" y="6202862"/>
            <a:ext cx="2305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কলিজা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36669" y="6217437"/>
            <a:ext cx="2138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ফলমূল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04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0321" y="1197735"/>
            <a:ext cx="4533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1994" y="2846231"/>
            <a:ext cx="48553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bn-BD" sz="13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bn-BD" sz="13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BD" sz="13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13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240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1838" y="1339403"/>
            <a:ext cx="1803042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1273" y="2466078"/>
            <a:ext cx="91697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</a:t>
            </a:r>
          </a:p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ভিটামিন কী তা বলতে পারবে;</a:t>
            </a:r>
          </a:p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ভিটামিনের উৎস গুলি চিহ্নিত করতে পারবে;</a:t>
            </a:r>
          </a:p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৩।বিভিন্ন ভিটামিনের কাজ বর্ণনা করতে পারবে।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42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832" y="1233018"/>
            <a:ext cx="4904561" cy="27465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40" y="1233018"/>
            <a:ext cx="4311629" cy="27465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198512" y="218941"/>
            <a:ext cx="2292439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কী?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094" y="4453188"/>
            <a:ext cx="10496281" cy="212365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 অতি সামান্য মাত্রায় এক প্রকার জৈব পদার্থ আছে, যা প্রাণীর স্বাস্থ্য রক্ষার জন্য অতি প্রয়োজনীয়। এই প্রয়োজনীয় জৈব পদার্থগুলোকে খাদ্যপ্রাণ বা ভিটামিন বলে।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9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393" y="1326355"/>
            <a:ext cx="3956257" cy="22155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74" y="1326355"/>
            <a:ext cx="3329309" cy="22155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1" y="1326355"/>
            <a:ext cx="3870616" cy="22155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407831" y="4798471"/>
            <a:ext cx="11784169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প্রতিদিন যেসব খাবার খাই এর মধ্যেই ভিটামিন থাকে। ভিটামিন আলাদা কোন খাদ্য নয়।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83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" y="125165"/>
            <a:ext cx="3460392" cy="27468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154" y="3215377"/>
            <a:ext cx="2884868" cy="2964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3" y="163801"/>
            <a:ext cx="3649350" cy="27468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65" y="3221584"/>
            <a:ext cx="4321276" cy="29581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7700965" y="109858"/>
            <a:ext cx="4391696" cy="280076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 কোন ভিটামিনের অভাব ঘটলে নানা রকম রোগের উপসর্গ দেখা দেয়।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896" y="3132793"/>
            <a:ext cx="3902299" cy="304698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ভিটামিনযুক্ত খাদ্য গ্রহণ করে নানা রোগের হাত থেকে রক্ষা পাওয়া যায়।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09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1054" y="386364"/>
            <a:ext cx="4185634" cy="25757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1" y="450760"/>
            <a:ext cx="3254829" cy="24469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12" y="450759"/>
            <a:ext cx="3412900" cy="24469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061448" y="4713668"/>
            <a:ext cx="9080164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কী? ভিটামিনের অভাবে কী হয়?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884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730</TotalTime>
  <Words>523</Words>
  <Application>Microsoft Office PowerPoint</Application>
  <PresentationFormat>Widescreen</PresentationFormat>
  <Paragraphs>82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NikoshBAN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Mitu</dc:creator>
  <cp:lastModifiedBy>Mitu</cp:lastModifiedBy>
  <cp:revision>89</cp:revision>
  <dcterms:created xsi:type="dcterms:W3CDTF">2019-10-28T07:09:10Z</dcterms:created>
  <dcterms:modified xsi:type="dcterms:W3CDTF">2019-12-06T02:38:37Z</dcterms:modified>
</cp:coreProperties>
</file>