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6" r:id="rId4"/>
    <p:sldId id="266" r:id="rId5"/>
    <p:sldId id="267" r:id="rId6"/>
    <p:sldId id="292" r:id="rId7"/>
    <p:sldId id="268" r:id="rId8"/>
    <p:sldId id="269" r:id="rId9"/>
    <p:sldId id="270" r:id="rId10"/>
    <p:sldId id="271" r:id="rId11"/>
    <p:sldId id="273" r:id="rId12"/>
    <p:sldId id="274" r:id="rId13"/>
    <p:sldId id="276" r:id="rId14"/>
    <p:sldId id="290" r:id="rId15"/>
    <p:sldId id="277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29602-1152-4B9D-839A-3658710EDD16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0D24038-EA1C-4EF8-A4B7-0096152DE31F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400" dirty="0">
              <a:solidFill>
                <a:schemeClr val="tx1"/>
              </a:solidFill>
            </a:rPr>
            <a:t>Birthday celebration</a:t>
          </a:r>
        </a:p>
      </dgm:t>
    </dgm:pt>
    <dgm:pt modelId="{1004152A-F766-4A5E-B46C-3172F1095728}" type="parTrans" cxnId="{E1650A09-59AC-4FE0-B483-D924284EBA14}">
      <dgm:prSet/>
      <dgm:spPr/>
      <dgm:t>
        <a:bodyPr/>
        <a:lstStyle/>
        <a:p>
          <a:endParaRPr lang="en-US"/>
        </a:p>
      </dgm:t>
    </dgm:pt>
    <dgm:pt modelId="{B51EE0A8-DD8E-4410-A2EE-A9B5B23A90BA}" type="sibTrans" cxnId="{E1650A09-59AC-4FE0-B483-D924284EBA14}">
      <dgm:prSet/>
      <dgm:spPr/>
      <dgm:t>
        <a:bodyPr/>
        <a:lstStyle/>
        <a:p>
          <a:endParaRPr lang="en-US"/>
        </a:p>
      </dgm:t>
    </dgm:pt>
    <dgm:pt modelId="{318C4EAF-E4D9-4384-96CA-9FD9AF57E4EC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3600" dirty="0">
              <a:solidFill>
                <a:schemeClr val="tx1"/>
              </a:solidFill>
            </a:rPr>
            <a:t>Birthday Cake</a:t>
          </a:r>
        </a:p>
      </dgm:t>
    </dgm:pt>
    <dgm:pt modelId="{44AFF953-9607-4269-9566-91566B587BE7}" type="parTrans" cxnId="{184F2CE7-A621-4D64-91C4-EBED3F8B611E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B2D0E96-C972-4C3F-9925-E06E4985B5CE}" type="sibTrans" cxnId="{184F2CE7-A621-4D64-91C4-EBED3F8B611E}">
      <dgm:prSet/>
      <dgm:spPr/>
      <dgm:t>
        <a:bodyPr/>
        <a:lstStyle/>
        <a:p>
          <a:endParaRPr lang="en-US"/>
        </a:p>
      </dgm:t>
    </dgm:pt>
    <dgm:pt modelId="{B7139652-6679-4865-984A-353EE4DB1AE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4800" dirty="0">
              <a:solidFill>
                <a:schemeClr val="tx1"/>
              </a:solidFill>
            </a:rPr>
            <a:t>Candle</a:t>
          </a:r>
        </a:p>
      </dgm:t>
    </dgm:pt>
    <dgm:pt modelId="{6691313D-B3A3-4E89-989E-FE462B3BD75B}" type="parTrans" cxnId="{15603984-F2DF-4D25-A27A-78DEC070B165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AACB026-5B45-4F3E-B08E-85A607A574CA}" type="sibTrans" cxnId="{15603984-F2DF-4D25-A27A-78DEC070B165}">
      <dgm:prSet/>
      <dgm:spPr/>
      <dgm:t>
        <a:bodyPr/>
        <a:lstStyle/>
        <a:p>
          <a:endParaRPr lang="en-US"/>
        </a:p>
      </dgm:t>
    </dgm:pt>
    <dgm:pt modelId="{49BA83FB-DE1A-46C7-BC43-9296FB984347}">
      <dgm:prSet phldrT="[Text]"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Birthday party</a:t>
          </a:r>
        </a:p>
      </dgm:t>
    </dgm:pt>
    <dgm:pt modelId="{37D37A5E-6BAC-45CB-AAA3-462E961168CE}" type="parTrans" cxnId="{256B7A3C-695D-43AB-ADF5-A4DCE9F82112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B3D8265-F3E5-4F85-89DA-C38D76C39404}" type="sibTrans" cxnId="{256B7A3C-695D-43AB-ADF5-A4DCE9F82112}">
      <dgm:prSet/>
      <dgm:spPr/>
      <dgm:t>
        <a:bodyPr/>
        <a:lstStyle/>
        <a:p>
          <a:endParaRPr lang="en-US"/>
        </a:p>
      </dgm:t>
    </dgm:pt>
    <dgm:pt modelId="{20367E17-E10A-483C-AD2F-2B958A3C39A6}">
      <dgm:prSet custT="1"/>
      <dgm:spPr>
        <a:solidFill>
          <a:schemeClr val="accent4"/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Special </a:t>
          </a:r>
          <a:r>
            <a:rPr lang="en-US" sz="4000" dirty="0" smtClean="0">
              <a:solidFill>
                <a:schemeClr val="tx1"/>
              </a:solidFill>
            </a:rPr>
            <a:t>food</a:t>
          </a:r>
          <a:r>
            <a:rPr lang="bn-BD" sz="4000" dirty="0" smtClean="0">
              <a:solidFill>
                <a:schemeClr val="tx1"/>
              </a:solidFill>
            </a:rPr>
            <a:t>s</a:t>
          </a:r>
          <a:endParaRPr lang="en-US" sz="4000" dirty="0">
            <a:solidFill>
              <a:schemeClr val="tx1"/>
            </a:solidFill>
          </a:endParaRPr>
        </a:p>
      </dgm:t>
    </dgm:pt>
    <dgm:pt modelId="{159D2E9A-CB9C-492D-BF12-B61CE9D98FD2}" type="parTrans" cxnId="{22489B04-8E73-4CCC-A0DD-B74A3F382E82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7C875E5-97F1-4EA6-9CED-4AC2920822D6}" type="sibTrans" cxnId="{22489B04-8E73-4CCC-A0DD-B74A3F382E82}">
      <dgm:prSet/>
      <dgm:spPr/>
      <dgm:t>
        <a:bodyPr/>
        <a:lstStyle/>
        <a:p>
          <a:endParaRPr lang="en-US"/>
        </a:p>
      </dgm:t>
    </dgm:pt>
    <dgm:pt modelId="{608DBE7E-C380-46EE-BFD6-72A3C8A2B62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4800" dirty="0">
              <a:solidFill>
                <a:schemeClr val="tx1"/>
              </a:solidFill>
            </a:rPr>
            <a:t>Sweets</a:t>
          </a:r>
        </a:p>
      </dgm:t>
    </dgm:pt>
    <dgm:pt modelId="{E5440B0D-4BD8-4D93-A2EC-2973B63492DC}" type="parTrans" cxnId="{5029DD86-0574-4303-BEC3-741FF10898DA}">
      <dgm:prSet/>
      <dgm:spPr>
        <a:ln w="76200"/>
      </dgm:spPr>
      <dgm:t>
        <a:bodyPr/>
        <a:lstStyle/>
        <a:p>
          <a:endParaRPr lang="en-US"/>
        </a:p>
      </dgm:t>
    </dgm:pt>
    <dgm:pt modelId="{8E2DC964-45DB-4652-9FEB-F7CD7786001F}" type="sibTrans" cxnId="{5029DD86-0574-4303-BEC3-741FF10898DA}">
      <dgm:prSet/>
      <dgm:spPr/>
      <dgm:t>
        <a:bodyPr/>
        <a:lstStyle/>
        <a:p>
          <a:endParaRPr lang="en-US"/>
        </a:p>
      </dgm:t>
    </dgm:pt>
    <dgm:pt modelId="{1AC8B228-802B-4386-BA4C-C6A5EF20049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4400" dirty="0">
              <a:solidFill>
                <a:schemeClr val="tx1"/>
              </a:solidFill>
            </a:rPr>
            <a:t>Birthday </a:t>
          </a:r>
          <a:r>
            <a:rPr lang="en-US" sz="4400" dirty="0" smtClean="0">
              <a:solidFill>
                <a:schemeClr val="tx1"/>
              </a:solidFill>
            </a:rPr>
            <a:t>gift</a:t>
          </a:r>
          <a:r>
            <a:rPr lang="bn-BD" sz="4400" dirty="0" smtClean="0">
              <a:solidFill>
                <a:schemeClr val="tx1"/>
              </a:solidFill>
            </a:rPr>
            <a:t>s</a:t>
          </a:r>
          <a:endParaRPr lang="en-US" sz="4400" dirty="0">
            <a:solidFill>
              <a:schemeClr val="tx1"/>
            </a:solidFill>
          </a:endParaRPr>
        </a:p>
      </dgm:t>
    </dgm:pt>
    <dgm:pt modelId="{D2895A8A-639F-46B4-B860-999CDAA74C65}" type="parTrans" cxnId="{A88A5C82-AFBF-4BBC-8CEB-4211C94530C6}">
      <dgm:prSet/>
      <dgm:spPr>
        <a:ln w="76200"/>
      </dgm:spPr>
      <dgm:t>
        <a:bodyPr/>
        <a:lstStyle/>
        <a:p>
          <a:endParaRPr lang="en-US"/>
        </a:p>
      </dgm:t>
    </dgm:pt>
    <dgm:pt modelId="{0DD8714D-94EE-44BA-80EB-FC35EE565396}" type="sibTrans" cxnId="{A88A5C82-AFBF-4BBC-8CEB-4211C94530C6}">
      <dgm:prSet/>
      <dgm:spPr/>
      <dgm:t>
        <a:bodyPr/>
        <a:lstStyle/>
        <a:p>
          <a:endParaRPr lang="en-US"/>
        </a:p>
      </dgm:t>
    </dgm:pt>
    <dgm:pt modelId="{BC1D8335-5914-451B-8414-296DF2496A9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5400" dirty="0" err="1">
              <a:solidFill>
                <a:schemeClr val="tx1"/>
              </a:solidFill>
            </a:rPr>
            <a:t>Toyes</a:t>
          </a:r>
          <a:endParaRPr lang="en-US" sz="5400" dirty="0">
            <a:solidFill>
              <a:schemeClr val="tx1"/>
            </a:solidFill>
          </a:endParaRPr>
        </a:p>
      </dgm:t>
    </dgm:pt>
    <dgm:pt modelId="{557EB83A-A4B6-41C7-8C41-F8D7F369042C}" type="parTrans" cxnId="{72CE8089-6373-465C-B892-8F2AA6096894}">
      <dgm:prSet/>
      <dgm:spPr>
        <a:ln w="76200"/>
      </dgm:spPr>
      <dgm:t>
        <a:bodyPr/>
        <a:lstStyle/>
        <a:p>
          <a:endParaRPr lang="en-US"/>
        </a:p>
      </dgm:t>
    </dgm:pt>
    <dgm:pt modelId="{D0546C97-493C-47DF-8A93-D53A6E62340F}" type="sibTrans" cxnId="{72CE8089-6373-465C-B892-8F2AA6096894}">
      <dgm:prSet/>
      <dgm:spPr/>
      <dgm:t>
        <a:bodyPr/>
        <a:lstStyle/>
        <a:p>
          <a:endParaRPr lang="en-US"/>
        </a:p>
      </dgm:t>
    </dgm:pt>
    <dgm:pt modelId="{151C5A34-3778-46B8-97B1-BEA60CA328D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4400" dirty="0">
              <a:solidFill>
                <a:schemeClr val="tx1"/>
              </a:solidFill>
            </a:rPr>
            <a:t>New cloth</a:t>
          </a:r>
        </a:p>
      </dgm:t>
    </dgm:pt>
    <dgm:pt modelId="{8F3DEE80-B9DC-4D84-8233-4BCA2DA3170C}" type="parTrans" cxnId="{9EDF3DD9-96B3-4F86-B9E1-63705D4F10B5}">
      <dgm:prSet/>
      <dgm:spPr>
        <a:ln w="76200"/>
      </dgm:spPr>
      <dgm:t>
        <a:bodyPr/>
        <a:lstStyle/>
        <a:p>
          <a:endParaRPr lang="en-US"/>
        </a:p>
      </dgm:t>
    </dgm:pt>
    <dgm:pt modelId="{AA4E6F34-B164-4B42-9C57-84469431F8C7}" type="sibTrans" cxnId="{9EDF3DD9-96B3-4F86-B9E1-63705D4F10B5}">
      <dgm:prSet/>
      <dgm:spPr/>
      <dgm:t>
        <a:bodyPr/>
        <a:lstStyle/>
        <a:p>
          <a:endParaRPr lang="en-US"/>
        </a:p>
      </dgm:t>
    </dgm:pt>
    <dgm:pt modelId="{BB0A72FF-875E-4CB7-BD9D-C861985130F6}">
      <dgm:prSet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Play </a:t>
          </a:r>
          <a:r>
            <a:rPr lang="en-US" sz="4000" dirty="0" smtClean="0">
              <a:solidFill>
                <a:schemeClr val="tx1"/>
              </a:solidFill>
            </a:rPr>
            <a:t>game</a:t>
          </a:r>
          <a:r>
            <a:rPr lang="bn-BD" sz="4000" dirty="0" smtClean="0">
              <a:solidFill>
                <a:schemeClr val="tx1"/>
              </a:solidFill>
            </a:rPr>
            <a:t>s</a:t>
          </a:r>
          <a:endParaRPr lang="en-US" sz="4000" dirty="0">
            <a:solidFill>
              <a:schemeClr val="tx1"/>
            </a:solidFill>
          </a:endParaRPr>
        </a:p>
      </dgm:t>
    </dgm:pt>
    <dgm:pt modelId="{12CFF70A-69CF-42AD-9599-F363D9D6F9A9}" type="parTrans" cxnId="{7F6215A8-D7CB-4809-8898-5476BC30F299}">
      <dgm:prSet/>
      <dgm:spPr>
        <a:ln w="76200"/>
      </dgm:spPr>
      <dgm:t>
        <a:bodyPr/>
        <a:lstStyle/>
        <a:p>
          <a:endParaRPr lang="en-US"/>
        </a:p>
      </dgm:t>
    </dgm:pt>
    <dgm:pt modelId="{C88DE142-A340-44FF-97F3-EAC1AAADB866}" type="sibTrans" cxnId="{7F6215A8-D7CB-4809-8898-5476BC30F299}">
      <dgm:prSet/>
      <dgm:spPr/>
      <dgm:t>
        <a:bodyPr/>
        <a:lstStyle/>
        <a:p>
          <a:endParaRPr lang="en-US"/>
        </a:p>
      </dgm:t>
    </dgm:pt>
    <dgm:pt modelId="{6BCD74FE-2032-4213-AF40-49DAA77FE29B}" type="pres">
      <dgm:prSet presAssocID="{99D29602-1152-4B9D-839A-3658710EDD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01182B-49F4-4516-9532-39DF9E46BE6F}" type="pres">
      <dgm:prSet presAssocID="{80D24038-EA1C-4EF8-A4B7-0096152DE31F}" presName="centerShape" presStyleLbl="node0" presStyleIdx="0" presStyleCnt="1" custScaleX="380666" custScaleY="133109"/>
      <dgm:spPr/>
      <dgm:t>
        <a:bodyPr/>
        <a:lstStyle/>
        <a:p>
          <a:endParaRPr lang="en-US"/>
        </a:p>
      </dgm:t>
    </dgm:pt>
    <dgm:pt modelId="{301C3C0E-1F6C-45FD-8A65-9A71BB501853}" type="pres">
      <dgm:prSet presAssocID="{44AFF953-9607-4269-9566-91566B587BE7}" presName="Name9" presStyleLbl="parChTrans1D2" presStyleIdx="0" presStyleCnt="9"/>
      <dgm:spPr/>
      <dgm:t>
        <a:bodyPr/>
        <a:lstStyle/>
        <a:p>
          <a:endParaRPr lang="en-US"/>
        </a:p>
      </dgm:t>
    </dgm:pt>
    <dgm:pt modelId="{20F3CC46-0A2C-4615-A376-D30375C2A794}" type="pres">
      <dgm:prSet presAssocID="{44AFF953-9607-4269-9566-91566B587BE7}" presName="connTx" presStyleLbl="parChTrans1D2" presStyleIdx="0" presStyleCnt="9"/>
      <dgm:spPr/>
      <dgm:t>
        <a:bodyPr/>
        <a:lstStyle/>
        <a:p>
          <a:endParaRPr lang="en-US"/>
        </a:p>
      </dgm:t>
    </dgm:pt>
    <dgm:pt modelId="{DB16B9F3-701B-45CB-82AB-8773FA433C43}" type="pres">
      <dgm:prSet presAssocID="{318C4EAF-E4D9-4384-96CA-9FD9AF57E4EC}" presName="node" presStyleLbl="node1" presStyleIdx="0" presStyleCnt="9" custScaleX="236896" custScaleY="110198" custRadScaleRad="109263" custRadScaleInc="-15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161CE-2C08-424B-A670-3147BBBF6207}" type="pres">
      <dgm:prSet presAssocID="{6691313D-B3A3-4E89-989E-FE462B3BD75B}" presName="Name9" presStyleLbl="parChTrans1D2" presStyleIdx="1" presStyleCnt="9"/>
      <dgm:spPr/>
      <dgm:t>
        <a:bodyPr/>
        <a:lstStyle/>
        <a:p>
          <a:endParaRPr lang="en-US"/>
        </a:p>
      </dgm:t>
    </dgm:pt>
    <dgm:pt modelId="{0EE57F86-E81E-4522-9970-365FFF038FF4}" type="pres">
      <dgm:prSet presAssocID="{6691313D-B3A3-4E89-989E-FE462B3BD75B}" presName="connTx" presStyleLbl="parChTrans1D2" presStyleIdx="1" presStyleCnt="9"/>
      <dgm:spPr/>
      <dgm:t>
        <a:bodyPr/>
        <a:lstStyle/>
        <a:p>
          <a:endParaRPr lang="en-US"/>
        </a:p>
      </dgm:t>
    </dgm:pt>
    <dgm:pt modelId="{528161E8-5627-45A8-BB3B-EA8DC2B58166}" type="pres">
      <dgm:prSet presAssocID="{B7139652-6679-4865-984A-353EE4DB1AE8}" presName="node" presStyleLbl="node1" presStyleIdx="1" presStyleCnt="9" custScaleX="235738" custRadScaleRad="125130" custRadScaleInc="-24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3EE3D-E411-4C42-BFE9-648D247AF6D7}" type="pres">
      <dgm:prSet presAssocID="{37D37A5E-6BAC-45CB-AAA3-462E961168CE}" presName="Name9" presStyleLbl="parChTrans1D2" presStyleIdx="2" presStyleCnt="9"/>
      <dgm:spPr/>
      <dgm:t>
        <a:bodyPr/>
        <a:lstStyle/>
        <a:p>
          <a:endParaRPr lang="en-US"/>
        </a:p>
      </dgm:t>
    </dgm:pt>
    <dgm:pt modelId="{012DEC84-7D2D-4C4D-9F07-A5A1BFF2963F}" type="pres">
      <dgm:prSet presAssocID="{37D37A5E-6BAC-45CB-AAA3-462E961168CE}" presName="connTx" presStyleLbl="parChTrans1D2" presStyleIdx="2" presStyleCnt="9"/>
      <dgm:spPr/>
      <dgm:t>
        <a:bodyPr/>
        <a:lstStyle/>
        <a:p>
          <a:endParaRPr lang="en-US"/>
        </a:p>
      </dgm:t>
    </dgm:pt>
    <dgm:pt modelId="{0490C771-A4A5-4AB4-81B4-A2BC54C7E2CA}" type="pres">
      <dgm:prSet presAssocID="{49BA83FB-DE1A-46C7-BC43-9296FB984347}" presName="node" presStyleLbl="node1" presStyleIdx="2" presStyleCnt="9" custScaleX="246113" custScaleY="129611" custRadScaleRad="181664" custRadScaleInc="-42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DB250-7FB2-445B-8035-2D235B57F91C}" type="pres">
      <dgm:prSet presAssocID="{159D2E9A-CB9C-492D-BF12-B61CE9D98FD2}" presName="Name9" presStyleLbl="parChTrans1D2" presStyleIdx="3" presStyleCnt="9"/>
      <dgm:spPr/>
      <dgm:t>
        <a:bodyPr/>
        <a:lstStyle/>
        <a:p>
          <a:endParaRPr lang="en-US"/>
        </a:p>
      </dgm:t>
    </dgm:pt>
    <dgm:pt modelId="{95C0E3F9-9A75-4A30-AFB8-CCC95AA1AD39}" type="pres">
      <dgm:prSet presAssocID="{159D2E9A-CB9C-492D-BF12-B61CE9D98FD2}" presName="connTx" presStyleLbl="parChTrans1D2" presStyleIdx="3" presStyleCnt="9"/>
      <dgm:spPr/>
      <dgm:t>
        <a:bodyPr/>
        <a:lstStyle/>
        <a:p>
          <a:endParaRPr lang="en-US"/>
        </a:p>
      </dgm:t>
    </dgm:pt>
    <dgm:pt modelId="{55675B69-ED54-4099-BC81-5C3AEAF6200A}" type="pres">
      <dgm:prSet presAssocID="{20367E17-E10A-483C-AD2F-2B958A3C39A6}" presName="node" presStyleLbl="node1" presStyleIdx="3" presStyleCnt="9" custScaleX="223761" custScaleY="149801" custRadScaleRad="176094" custRadScaleInc="-112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07FBC-58BA-4B7E-9759-8A14D3C85E96}" type="pres">
      <dgm:prSet presAssocID="{E5440B0D-4BD8-4D93-A2EC-2973B63492DC}" presName="Name9" presStyleLbl="parChTrans1D2" presStyleIdx="4" presStyleCnt="9"/>
      <dgm:spPr/>
      <dgm:t>
        <a:bodyPr/>
        <a:lstStyle/>
        <a:p>
          <a:endParaRPr lang="en-US"/>
        </a:p>
      </dgm:t>
    </dgm:pt>
    <dgm:pt modelId="{57F687FD-26F9-4641-8FDE-2DFF6ACE0CA3}" type="pres">
      <dgm:prSet presAssocID="{E5440B0D-4BD8-4D93-A2EC-2973B63492D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BBA0E979-1C48-41E2-8E61-E84FC9E8F750}" type="pres">
      <dgm:prSet presAssocID="{608DBE7E-C380-46EE-BFD6-72A3C8A2B62A}" presName="node" presStyleLbl="node1" presStyleIdx="4" presStyleCnt="9" custScaleX="250978" custRadScaleRad="156515" custRadScaleInc="-176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F1FA4-1942-45E8-9419-D19630F2350D}" type="pres">
      <dgm:prSet presAssocID="{12CFF70A-69CF-42AD-9599-F363D9D6F9A9}" presName="Name9" presStyleLbl="parChTrans1D2" presStyleIdx="5" presStyleCnt="9"/>
      <dgm:spPr/>
      <dgm:t>
        <a:bodyPr/>
        <a:lstStyle/>
        <a:p>
          <a:endParaRPr lang="en-US"/>
        </a:p>
      </dgm:t>
    </dgm:pt>
    <dgm:pt modelId="{48A8FB66-6396-479B-9A07-C79D1CA10D26}" type="pres">
      <dgm:prSet presAssocID="{12CFF70A-69CF-42AD-9599-F363D9D6F9A9}" presName="connTx" presStyleLbl="parChTrans1D2" presStyleIdx="5" presStyleCnt="9"/>
      <dgm:spPr/>
      <dgm:t>
        <a:bodyPr/>
        <a:lstStyle/>
        <a:p>
          <a:endParaRPr lang="en-US"/>
        </a:p>
      </dgm:t>
    </dgm:pt>
    <dgm:pt modelId="{C8EF8A1C-E4D3-4684-A4F0-4106AE180D8C}" type="pres">
      <dgm:prSet presAssocID="{BB0A72FF-875E-4CB7-BD9D-C861985130F6}" presName="node" presStyleLbl="node1" presStyleIdx="5" presStyleCnt="9" custScaleX="263017" custRadScaleRad="88610" custRadScaleInc="-65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BBBC0-A16D-4E87-A0EB-CF76FCD748E5}" type="pres">
      <dgm:prSet presAssocID="{D2895A8A-639F-46B4-B860-999CDAA74C65}" presName="Name9" presStyleLbl="parChTrans1D2" presStyleIdx="6" presStyleCnt="9"/>
      <dgm:spPr/>
      <dgm:t>
        <a:bodyPr/>
        <a:lstStyle/>
        <a:p>
          <a:endParaRPr lang="en-US"/>
        </a:p>
      </dgm:t>
    </dgm:pt>
    <dgm:pt modelId="{2FE80BBF-2165-4AF7-979A-E5BB50EC6F38}" type="pres">
      <dgm:prSet presAssocID="{D2895A8A-639F-46B4-B860-999CDAA74C65}" presName="connTx" presStyleLbl="parChTrans1D2" presStyleIdx="6" presStyleCnt="9"/>
      <dgm:spPr/>
      <dgm:t>
        <a:bodyPr/>
        <a:lstStyle/>
        <a:p>
          <a:endParaRPr lang="en-US"/>
        </a:p>
      </dgm:t>
    </dgm:pt>
    <dgm:pt modelId="{AD762C55-08CD-41C1-9996-EDBC6376CECE}" type="pres">
      <dgm:prSet presAssocID="{1AC8B228-802B-4386-BA4C-C6A5EF20049C}" presName="node" presStyleLbl="node1" presStyleIdx="6" presStyleCnt="9" custScaleX="268768" custScaleY="131075" custRadScaleRad="175072" custRadScaleInc="18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D7C7F-55F5-4550-AC6C-D2C57960B6BA}" type="pres">
      <dgm:prSet presAssocID="{557EB83A-A4B6-41C7-8C41-F8D7F369042C}" presName="Name9" presStyleLbl="parChTrans1D2" presStyleIdx="7" presStyleCnt="9"/>
      <dgm:spPr/>
      <dgm:t>
        <a:bodyPr/>
        <a:lstStyle/>
        <a:p>
          <a:endParaRPr lang="en-US"/>
        </a:p>
      </dgm:t>
    </dgm:pt>
    <dgm:pt modelId="{7BAE7341-85F7-4B9D-9BE9-E5C12B344858}" type="pres">
      <dgm:prSet presAssocID="{557EB83A-A4B6-41C7-8C41-F8D7F369042C}" presName="connTx" presStyleLbl="parChTrans1D2" presStyleIdx="7" presStyleCnt="9"/>
      <dgm:spPr/>
      <dgm:t>
        <a:bodyPr/>
        <a:lstStyle/>
        <a:p>
          <a:endParaRPr lang="en-US"/>
        </a:p>
      </dgm:t>
    </dgm:pt>
    <dgm:pt modelId="{08E006FF-AC40-4D60-853B-1994EA6F662F}" type="pres">
      <dgm:prSet presAssocID="{BC1D8335-5914-451B-8414-296DF2496A94}" presName="node" presStyleLbl="node1" presStyleIdx="7" presStyleCnt="9" custScaleX="218120" custRadScaleRad="171643" custRadScaleInc="-52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ADC64-7CCF-43F9-9094-206C5592B93D}" type="pres">
      <dgm:prSet presAssocID="{8F3DEE80-B9DC-4D84-8233-4BCA2DA3170C}" presName="Name9" presStyleLbl="parChTrans1D2" presStyleIdx="8" presStyleCnt="9"/>
      <dgm:spPr/>
      <dgm:t>
        <a:bodyPr/>
        <a:lstStyle/>
        <a:p>
          <a:endParaRPr lang="en-US"/>
        </a:p>
      </dgm:t>
    </dgm:pt>
    <dgm:pt modelId="{A478889D-0A65-4865-A6A2-67A6DABCEABF}" type="pres">
      <dgm:prSet presAssocID="{8F3DEE80-B9DC-4D84-8233-4BCA2DA3170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2E03A3D-6ADE-4D36-BD16-A44ACFD54981}" type="pres">
      <dgm:prSet presAssocID="{151C5A34-3778-46B8-97B1-BEA60CA328D4}" presName="node" presStyleLbl="node1" presStyleIdx="8" presStyleCnt="9" custScaleX="223369" custScaleY="107241" custRadScaleRad="186256" custRadScaleInc="-145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21677-B2E6-4957-A0AA-0D3A25568819}" type="presOf" srcId="{12CFF70A-69CF-42AD-9599-F363D9D6F9A9}" destId="{48A8FB66-6396-479B-9A07-C79D1CA10D26}" srcOrd="1" destOrd="0" presId="urn:microsoft.com/office/officeart/2005/8/layout/radial1"/>
    <dgm:cxn modelId="{2B24665E-9DB4-448C-AFDA-7BCC6C0447D9}" type="presOf" srcId="{44AFF953-9607-4269-9566-91566B587BE7}" destId="{20F3CC46-0A2C-4615-A376-D30375C2A794}" srcOrd="1" destOrd="0" presId="urn:microsoft.com/office/officeart/2005/8/layout/radial1"/>
    <dgm:cxn modelId="{02F6DA11-6B8D-47B1-9F67-340DB5A01B0E}" type="presOf" srcId="{BC1D8335-5914-451B-8414-296DF2496A94}" destId="{08E006FF-AC40-4D60-853B-1994EA6F662F}" srcOrd="0" destOrd="0" presId="urn:microsoft.com/office/officeart/2005/8/layout/radial1"/>
    <dgm:cxn modelId="{BB0B4B2E-6685-4278-9CAF-33905A7C9FEF}" type="presOf" srcId="{8F3DEE80-B9DC-4D84-8233-4BCA2DA3170C}" destId="{A478889D-0A65-4865-A6A2-67A6DABCEABF}" srcOrd="1" destOrd="0" presId="urn:microsoft.com/office/officeart/2005/8/layout/radial1"/>
    <dgm:cxn modelId="{1B6D99D7-2934-4C28-B0E3-22E2EE6D826C}" type="presOf" srcId="{20367E17-E10A-483C-AD2F-2B958A3C39A6}" destId="{55675B69-ED54-4099-BC81-5C3AEAF6200A}" srcOrd="0" destOrd="0" presId="urn:microsoft.com/office/officeart/2005/8/layout/radial1"/>
    <dgm:cxn modelId="{7EC8499E-FBF9-454F-B495-AB40C0AC4689}" type="presOf" srcId="{159D2E9A-CB9C-492D-BF12-B61CE9D98FD2}" destId="{815DB250-7FB2-445B-8035-2D235B57F91C}" srcOrd="0" destOrd="0" presId="urn:microsoft.com/office/officeart/2005/8/layout/radial1"/>
    <dgm:cxn modelId="{81EF3B55-CECF-45E5-BBBA-31BDF65C442B}" type="presOf" srcId="{557EB83A-A4B6-41C7-8C41-F8D7F369042C}" destId="{7BAE7341-85F7-4B9D-9BE9-E5C12B344858}" srcOrd="1" destOrd="0" presId="urn:microsoft.com/office/officeart/2005/8/layout/radial1"/>
    <dgm:cxn modelId="{0F7DFC28-3A4A-4094-B544-C3AC017BBEF9}" type="presOf" srcId="{BB0A72FF-875E-4CB7-BD9D-C861985130F6}" destId="{C8EF8A1C-E4D3-4684-A4F0-4106AE180D8C}" srcOrd="0" destOrd="0" presId="urn:microsoft.com/office/officeart/2005/8/layout/radial1"/>
    <dgm:cxn modelId="{65B8962E-E42F-4E9E-A445-235220233D0F}" type="presOf" srcId="{37D37A5E-6BAC-45CB-AAA3-462E961168CE}" destId="{012DEC84-7D2D-4C4D-9F07-A5A1BFF2963F}" srcOrd="1" destOrd="0" presId="urn:microsoft.com/office/officeart/2005/8/layout/radial1"/>
    <dgm:cxn modelId="{2C46C345-F872-413E-A27F-8B6017DFECA8}" type="presOf" srcId="{159D2E9A-CB9C-492D-BF12-B61CE9D98FD2}" destId="{95C0E3F9-9A75-4A30-AFB8-CCC95AA1AD39}" srcOrd="1" destOrd="0" presId="urn:microsoft.com/office/officeart/2005/8/layout/radial1"/>
    <dgm:cxn modelId="{9EDF3DD9-96B3-4F86-B9E1-63705D4F10B5}" srcId="{80D24038-EA1C-4EF8-A4B7-0096152DE31F}" destId="{151C5A34-3778-46B8-97B1-BEA60CA328D4}" srcOrd="8" destOrd="0" parTransId="{8F3DEE80-B9DC-4D84-8233-4BCA2DA3170C}" sibTransId="{AA4E6F34-B164-4B42-9C57-84469431F8C7}"/>
    <dgm:cxn modelId="{7131FFD2-59EA-4FBE-ACA1-78336427F9AB}" type="presOf" srcId="{99D29602-1152-4B9D-839A-3658710EDD16}" destId="{6BCD74FE-2032-4213-AF40-49DAA77FE29B}" srcOrd="0" destOrd="0" presId="urn:microsoft.com/office/officeart/2005/8/layout/radial1"/>
    <dgm:cxn modelId="{745D2BA9-5228-4E0C-9CD3-B37FDFB5C486}" type="presOf" srcId="{E5440B0D-4BD8-4D93-A2EC-2973B63492DC}" destId="{57F687FD-26F9-4641-8FDE-2DFF6ACE0CA3}" srcOrd="1" destOrd="0" presId="urn:microsoft.com/office/officeart/2005/8/layout/radial1"/>
    <dgm:cxn modelId="{51103962-3C8A-4D2A-83CA-8854F38A93BD}" type="presOf" srcId="{B7139652-6679-4865-984A-353EE4DB1AE8}" destId="{528161E8-5627-45A8-BB3B-EA8DC2B58166}" srcOrd="0" destOrd="0" presId="urn:microsoft.com/office/officeart/2005/8/layout/radial1"/>
    <dgm:cxn modelId="{E068F329-010C-4022-9406-7D8361101326}" type="presOf" srcId="{8F3DEE80-B9DC-4D84-8233-4BCA2DA3170C}" destId="{E0FADC64-7CCF-43F9-9094-206C5592B93D}" srcOrd="0" destOrd="0" presId="urn:microsoft.com/office/officeart/2005/8/layout/radial1"/>
    <dgm:cxn modelId="{91C5F20D-5028-461C-81AF-135A675EB3BE}" type="presOf" srcId="{557EB83A-A4B6-41C7-8C41-F8D7F369042C}" destId="{2A6D7C7F-55F5-4550-AC6C-D2C57960B6BA}" srcOrd="0" destOrd="0" presId="urn:microsoft.com/office/officeart/2005/8/layout/radial1"/>
    <dgm:cxn modelId="{A88A5C82-AFBF-4BBC-8CEB-4211C94530C6}" srcId="{80D24038-EA1C-4EF8-A4B7-0096152DE31F}" destId="{1AC8B228-802B-4386-BA4C-C6A5EF20049C}" srcOrd="6" destOrd="0" parTransId="{D2895A8A-639F-46B4-B860-999CDAA74C65}" sibTransId="{0DD8714D-94EE-44BA-80EB-FC35EE565396}"/>
    <dgm:cxn modelId="{3C84F3F7-C6E8-4AF7-8B90-CB72E6C03B9A}" type="presOf" srcId="{1AC8B228-802B-4386-BA4C-C6A5EF20049C}" destId="{AD762C55-08CD-41C1-9996-EDBC6376CECE}" srcOrd="0" destOrd="0" presId="urn:microsoft.com/office/officeart/2005/8/layout/radial1"/>
    <dgm:cxn modelId="{2F7AAF16-9846-4F51-975F-4C6CC2BD232F}" type="presOf" srcId="{318C4EAF-E4D9-4384-96CA-9FD9AF57E4EC}" destId="{DB16B9F3-701B-45CB-82AB-8773FA433C43}" srcOrd="0" destOrd="0" presId="urn:microsoft.com/office/officeart/2005/8/layout/radial1"/>
    <dgm:cxn modelId="{72CE8089-6373-465C-B892-8F2AA6096894}" srcId="{80D24038-EA1C-4EF8-A4B7-0096152DE31F}" destId="{BC1D8335-5914-451B-8414-296DF2496A94}" srcOrd="7" destOrd="0" parTransId="{557EB83A-A4B6-41C7-8C41-F8D7F369042C}" sibTransId="{D0546C97-493C-47DF-8A93-D53A6E62340F}"/>
    <dgm:cxn modelId="{DA1D4838-A049-4C37-BBB1-7D720567752F}" type="presOf" srcId="{12CFF70A-69CF-42AD-9599-F363D9D6F9A9}" destId="{06BF1FA4-1942-45E8-9419-D19630F2350D}" srcOrd="0" destOrd="0" presId="urn:microsoft.com/office/officeart/2005/8/layout/radial1"/>
    <dgm:cxn modelId="{E1650A09-59AC-4FE0-B483-D924284EBA14}" srcId="{99D29602-1152-4B9D-839A-3658710EDD16}" destId="{80D24038-EA1C-4EF8-A4B7-0096152DE31F}" srcOrd="0" destOrd="0" parTransId="{1004152A-F766-4A5E-B46C-3172F1095728}" sibTransId="{B51EE0A8-DD8E-4410-A2EE-A9B5B23A90BA}"/>
    <dgm:cxn modelId="{3996030C-2EC8-49A5-ADCF-84D194822D48}" type="presOf" srcId="{44AFF953-9607-4269-9566-91566B587BE7}" destId="{301C3C0E-1F6C-45FD-8A65-9A71BB501853}" srcOrd="0" destOrd="0" presId="urn:microsoft.com/office/officeart/2005/8/layout/radial1"/>
    <dgm:cxn modelId="{4722BB39-AAED-489A-B140-7DDB6F128662}" type="presOf" srcId="{37D37A5E-6BAC-45CB-AAA3-462E961168CE}" destId="{E4B3EE3D-E411-4C42-BFE9-648D247AF6D7}" srcOrd="0" destOrd="0" presId="urn:microsoft.com/office/officeart/2005/8/layout/radial1"/>
    <dgm:cxn modelId="{256B7A3C-695D-43AB-ADF5-A4DCE9F82112}" srcId="{80D24038-EA1C-4EF8-A4B7-0096152DE31F}" destId="{49BA83FB-DE1A-46C7-BC43-9296FB984347}" srcOrd="2" destOrd="0" parTransId="{37D37A5E-6BAC-45CB-AAA3-462E961168CE}" sibTransId="{0B3D8265-F3E5-4F85-89DA-C38D76C39404}"/>
    <dgm:cxn modelId="{7F6215A8-D7CB-4809-8898-5476BC30F299}" srcId="{80D24038-EA1C-4EF8-A4B7-0096152DE31F}" destId="{BB0A72FF-875E-4CB7-BD9D-C861985130F6}" srcOrd="5" destOrd="0" parTransId="{12CFF70A-69CF-42AD-9599-F363D9D6F9A9}" sibTransId="{C88DE142-A340-44FF-97F3-EAC1AAADB866}"/>
    <dgm:cxn modelId="{184F2CE7-A621-4D64-91C4-EBED3F8B611E}" srcId="{80D24038-EA1C-4EF8-A4B7-0096152DE31F}" destId="{318C4EAF-E4D9-4384-96CA-9FD9AF57E4EC}" srcOrd="0" destOrd="0" parTransId="{44AFF953-9607-4269-9566-91566B587BE7}" sibTransId="{3B2D0E96-C972-4C3F-9925-E06E4985B5CE}"/>
    <dgm:cxn modelId="{8BB85D44-D1D7-4582-AF47-E4632BF068B1}" type="presOf" srcId="{608DBE7E-C380-46EE-BFD6-72A3C8A2B62A}" destId="{BBA0E979-1C48-41E2-8E61-E84FC9E8F750}" srcOrd="0" destOrd="0" presId="urn:microsoft.com/office/officeart/2005/8/layout/radial1"/>
    <dgm:cxn modelId="{EB0F5319-2B6E-4B46-A27D-4976C7BCA872}" type="presOf" srcId="{D2895A8A-639F-46B4-B860-999CDAA74C65}" destId="{2FE80BBF-2165-4AF7-979A-E5BB50EC6F38}" srcOrd="1" destOrd="0" presId="urn:microsoft.com/office/officeart/2005/8/layout/radial1"/>
    <dgm:cxn modelId="{5029DD86-0574-4303-BEC3-741FF10898DA}" srcId="{80D24038-EA1C-4EF8-A4B7-0096152DE31F}" destId="{608DBE7E-C380-46EE-BFD6-72A3C8A2B62A}" srcOrd="4" destOrd="0" parTransId="{E5440B0D-4BD8-4D93-A2EC-2973B63492DC}" sibTransId="{8E2DC964-45DB-4652-9FEB-F7CD7786001F}"/>
    <dgm:cxn modelId="{22489B04-8E73-4CCC-A0DD-B74A3F382E82}" srcId="{80D24038-EA1C-4EF8-A4B7-0096152DE31F}" destId="{20367E17-E10A-483C-AD2F-2B958A3C39A6}" srcOrd="3" destOrd="0" parTransId="{159D2E9A-CB9C-492D-BF12-B61CE9D98FD2}" sibTransId="{C7C875E5-97F1-4EA6-9CED-4AC2920822D6}"/>
    <dgm:cxn modelId="{FB1EC7D0-93A9-44C0-B4E8-8FCD497003DE}" type="presOf" srcId="{6691313D-B3A3-4E89-989E-FE462B3BD75B}" destId="{012161CE-2C08-424B-A670-3147BBBF6207}" srcOrd="0" destOrd="0" presId="urn:microsoft.com/office/officeart/2005/8/layout/radial1"/>
    <dgm:cxn modelId="{A8D56685-486E-4EEF-8EF9-DC11E98FDDD2}" type="presOf" srcId="{6691313D-B3A3-4E89-989E-FE462B3BD75B}" destId="{0EE57F86-E81E-4522-9970-365FFF038FF4}" srcOrd="1" destOrd="0" presId="urn:microsoft.com/office/officeart/2005/8/layout/radial1"/>
    <dgm:cxn modelId="{C11EB636-7717-495D-881A-71ADBCC5086E}" type="presOf" srcId="{D2895A8A-639F-46B4-B860-999CDAA74C65}" destId="{86EBBBC0-A16D-4E87-A0EB-CF76FCD748E5}" srcOrd="0" destOrd="0" presId="urn:microsoft.com/office/officeart/2005/8/layout/radial1"/>
    <dgm:cxn modelId="{2732AC6F-5766-45A4-BDEF-8CC79E4A04DD}" type="presOf" srcId="{49BA83FB-DE1A-46C7-BC43-9296FB984347}" destId="{0490C771-A4A5-4AB4-81B4-A2BC54C7E2CA}" srcOrd="0" destOrd="0" presId="urn:microsoft.com/office/officeart/2005/8/layout/radial1"/>
    <dgm:cxn modelId="{15603984-F2DF-4D25-A27A-78DEC070B165}" srcId="{80D24038-EA1C-4EF8-A4B7-0096152DE31F}" destId="{B7139652-6679-4865-984A-353EE4DB1AE8}" srcOrd="1" destOrd="0" parTransId="{6691313D-B3A3-4E89-989E-FE462B3BD75B}" sibTransId="{7AACB026-5B45-4F3E-B08E-85A607A574CA}"/>
    <dgm:cxn modelId="{16F8EE67-8B07-462C-94E4-EB290B88DDB4}" type="presOf" srcId="{151C5A34-3778-46B8-97B1-BEA60CA328D4}" destId="{12E03A3D-6ADE-4D36-BD16-A44ACFD54981}" srcOrd="0" destOrd="0" presId="urn:microsoft.com/office/officeart/2005/8/layout/radial1"/>
    <dgm:cxn modelId="{96E4DACD-3524-4FFB-8AC1-26A6317174E7}" type="presOf" srcId="{E5440B0D-4BD8-4D93-A2EC-2973B63492DC}" destId="{34107FBC-58BA-4B7E-9759-8A14D3C85E96}" srcOrd="0" destOrd="0" presId="urn:microsoft.com/office/officeart/2005/8/layout/radial1"/>
    <dgm:cxn modelId="{7A34E833-E50C-484C-9A20-DD92764E8D68}" type="presOf" srcId="{80D24038-EA1C-4EF8-A4B7-0096152DE31F}" destId="{3B01182B-49F4-4516-9532-39DF9E46BE6F}" srcOrd="0" destOrd="0" presId="urn:microsoft.com/office/officeart/2005/8/layout/radial1"/>
    <dgm:cxn modelId="{BDFE1204-4F06-4F7E-9328-E81EE614116D}" type="presParOf" srcId="{6BCD74FE-2032-4213-AF40-49DAA77FE29B}" destId="{3B01182B-49F4-4516-9532-39DF9E46BE6F}" srcOrd="0" destOrd="0" presId="urn:microsoft.com/office/officeart/2005/8/layout/radial1"/>
    <dgm:cxn modelId="{E9A39AF2-AF5F-4765-BC09-873FC40CFCDB}" type="presParOf" srcId="{6BCD74FE-2032-4213-AF40-49DAA77FE29B}" destId="{301C3C0E-1F6C-45FD-8A65-9A71BB501853}" srcOrd="1" destOrd="0" presId="urn:microsoft.com/office/officeart/2005/8/layout/radial1"/>
    <dgm:cxn modelId="{5B8A84B4-EB80-4E82-A1CE-D51070154407}" type="presParOf" srcId="{301C3C0E-1F6C-45FD-8A65-9A71BB501853}" destId="{20F3CC46-0A2C-4615-A376-D30375C2A794}" srcOrd="0" destOrd="0" presId="urn:microsoft.com/office/officeart/2005/8/layout/radial1"/>
    <dgm:cxn modelId="{3FE26777-EB04-4D60-865B-DD1B344044CD}" type="presParOf" srcId="{6BCD74FE-2032-4213-AF40-49DAA77FE29B}" destId="{DB16B9F3-701B-45CB-82AB-8773FA433C43}" srcOrd="2" destOrd="0" presId="urn:microsoft.com/office/officeart/2005/8/layout/radial1"/>
    <dgm:cxn modelId="{869AFBA2-639C-47EE-814A-3741F145FDAE}" type="presParOf" srcId="{6BCD74FE-2032-4213-AF40-49DAA77FE29B}" destId="{012161CE-2C08-424B-A670-3147BBBF6207}" srcOrd="3" destOrd="0" presId="urn:microsoft.com/office/officeart/2005/8/layout/radial1"/>
    <dgm:cxn modelId="{2C7875CB-C481-44E9-8610-BE0376907041}" type="presParOf" srcId="{012161CE-2C08-424B-A670-3147BBBF6207}" destId="{0EE57F86-E81E-4522-9970-365FFF038FF4}" srcOrd="0" destOrd="0" presId="urn:microsoft.com/office/officeart/2005/8/layout/radial1"/>
    <dgm:cxn modelId="{ED896E35-7389-409B-BC6A-9574DB97FAD6}" type="presParOf" srcId="{6BCD74FE-2032-4213-AF40-49DAA77FE29B}" destId="{528161E8-5627-45A8-BB3B-EA8DC2B58166}" srcOrd="4" destOrd="0" presId="urn:microsoft.com/office/officeart/2005/8/layout/radial1"/>
    <dgm:cxn modelId="{78886A30-D2F5-452A-B563-8DF959376796}" type="presParOf" srcId="{6BCD74FE-2032-4213-AF40-49DAA77FE29B}" destId="{E4B3EE3D-E411-4C42-BFE9-648D247AF6D7}" srcOrd="5" destOrd="0" presId="urn:microsoft.com/office/officeart/2005/8/layout/radial1"/>
    <dgm:cxn modelId="{F55B660D-2606-49FD-9592-2C7517EFC520}" type="presParOf" srcId="{E4B3EE3D-E411-4C42-BFE9-648D247AF6D7}" destId="{012DEC84-7D2D-4C4D-9F07-A5A1BFF2963F}" srcOrd="0" destOrd="0" presId="urn:microsoft.com/office/officeart/2005/8/layout/radial1"/>
    <dgm:cxn modelId="{BBF84B70-2887-4CE2-A78B-8A689A9F5661}" type="presParOf" srcId="{6BCD74FE-2032-4213-AF40-49DAA77FE29B}" destId="{0490C771-A4A5-4AB4-81B4-A2BC54C7E2CA}" srcOrd="6" destOrd="0" presId="urn:microsoft.com/office/officeart/2005/8/layout/radial1"/>
    <dgm:cxn modelId="{9BB881A7-DCF4-4700-B472-3834CCEA5DF9}" type="presParOf" srcId="{6BCD74FE-2032-4213-AF40-49DAA77FE29B}" destId="{815DB250-7FB2-445B-8035-2D235B57F91C}" srcOrd="7" destOrd="0" presId="urn:microsoft.com/office/officeart/2005/8/layout/radial1"/>
    <dgm:cxn modelId="{A65BEA98-8657-41E2-BE9C-CD0F3F9D0465}" type="presParOf" srcId="{815DB250-7FB2-445B-8035-2D235B57F91C}" destId="{95C0E3F9-9A75-4A30-AFB8-CCC95AA1AD39}" srcOrd="0" destOrd="0" presId="urn:microsoft.com/office/officeart/2005/8/layout/radial1"/>
    <dgm:cxn modelId="{313E554F-151A-4F01-AC9E-7628E796CDF3}" type="presParOf" srcId="{6BCD74FE-2032-4213-AF40-49DAA77FE29B}" destId="{55675B69-ED54-4099-BC81-5C3AEAF6200A}" srcOrd="8" destOrd="0" presId="urn:microsoft.com/office/officeart/2005/8/layout/radial1"/>
    <dgm:cxn modelId="{E5473F9F-9CBA-41E8-9C4C-6FEDBA79E29B}" type="presParOf" srcId="{6BCD74FE-2032-4213-AF40-49DAA77FE29B}" destId="{34107FBC-58BA-4B7E-9759-8A14D3C85E96}" srcOrd="9" destOrd="0" presId="urn:microsoft.com/office/officeart/2005/8/layout/radial1"/>
    <dgm:cxn modelId="{696E8170-1B15-46B6-99E2-36B386C290EE}" type="presParOf" srcId="{34107FBC-58BA-4B7E-9759-8A14D3C85E96}" destId="{57F687FD-26F9-4641-8FDE-2DFF6ACE0CA3}" srcOrd="0" destOrd="0" presId="urn:microsoft.com/office/officeart/2005/8/layout/radial1"/>
    <dgm:cxn modelId="{3DF1C0CA-97B8-424C-A6DF-05DE74D997DE}" type="presParOf" srcId="{6BCD74FE-2032-4213-AF40-49DAA77FE29B}" destId="{BBA0E979-1C48-41E2-8E61-E84FC9E8F750}" srcOrd="10" destOrd="0" presId="urn:microsoft.com/office/officeart/2005/8/layout/radial1"/>
    <dgm:cxn modelId="{5937A8D1-F43B-4885-AF7C-813D98F84378}" type="presParOf" srcId="{6BCD74FE-2032-4213-AF40-49DAA77FE29B}" destId="{06BF1FA4-1942-45E8-9419-D19630F2350D}" srcOrd="11" destOrd="0" presId="urn:microsoft.com/office/officeart/2005/8/layout/radial1"/>
    <dgm:cxn modelId="{B187F8E7-47D9-4DF2-92B9-C4842E3C7CC0}" type="presParOf" srcId="{06BF1FA4-1942-45E8-9419-D19630F2350D}" destId="{48A8FB66-6396-479B-9A07-C79D1CA10D26}" srcOrd="0" destOrd="0" presId="urn:microsoft.com/office/officeart/2005/8/layout/radial1"/>
    <dgm:cxn modelId="{C90929C7-02D2-4BB8-B1B3-4B40E15B605F}" type="presParOf" srcId="{6BCD74FE-2032-4213-AF40-49DAA77FE29B}" destId="{C8EF8A1C-E4D3-4684-A4F0-4106AE180D8C}" srcOrd="12" destOrd="0" presId="urn:microsoft.com/office/officeart/2005/8/layout/radial1"/>
    <dgm:cxn modelId="{F6789220-DEBB-4F16-8437-A9EFB02EBD1C}" type="presParOf" srcId="{6BCD74FE-2032-4213-AF40-49DAA77FE29B}" destId="{86EBBBC0-A16D-4E87-A0EB-CF76FCD748E5}" srcOrd="13" destOrd="0" presId="urn:microsoft.com/office/officeart/2005/8/layout/radial1"/>
    <dgm:cxn modelId="{7B0AEB45-AC43-48E8-A252-6D171844FE41}" type="presParOf" srcId="{86EBBBC0-A16D-4E87-A0EB-CF76FCD748E5}" destId="{2FE80BBF-2165-4AF7-979A-E5BB50EC6F38}" srcOrd="0" destOrd="0" presId="urn:microsoft.com/office/officeart/2005/8/layout/radial1"/>
    <dgm:cxn modelId="{6DC44C87-5029-4ED9-830F-C5B4DD84E1CD}" type="presParOf" srcId="{6BCD74FE-2032-4213-AF40-49DAA77FE29B}" destId="{AD762C55-08CD-41C1-9996-EDBC6376CECE}" srcOrd="14" destOrd="0" presId="urn:microsoft.com/office/officeart/2005/8/layout/radial1"/>
    <dgm:cxn modelId="{7AFAE113-D6B8-4BA4-9FCD-C53F82A23049}" type="presParOf" srcId="{6BCD74FE-2032-4213-AF40-49DAA77FE29B}" destId="{2A6D7C7F-55F5-4550-AC6C-D2C57960B6BA}" srcOrd="15" destOrd="0" presId="urn:microsoft.com/office/officeart/2005/8/layout/radial1"/>
    <dgm:cxn modelId="{D7EB28E9-C0F8-4160-9906-561D43769939}" type="presParOf" srcId="{2A6D7C7F-55F5-4550-AC6C-D2C57960B6BA}" destId="{7BAE7341-85F7-4B9D-9BE9-E5C12B344858}" srcOrd="0" destOrd="0" presId="urn:microsoft.com/office/officeart/2005/8/layout/radial1"/>
    <dgm:cxn modelId="{20B5ABE5-7BE1-4AC8-A109-6237C3D889C9}" type="presParOf" srcId="{6BCD74FE-2032-4213-AF40-49DAA77FE29B}" destId="{08E006FF-AC40-4D60-853B-1994EA6F662F}" srcOrd="16" destOrd="0" presId="urn:microsoft.com/office/officeart/2005/8/layout/radial1"/>
    <dgm:cxn modelId="{EB93963F-5B64-4F1D-BAC5-89EDF58795B4}" type="presParOf" srcId="{6BCD74FE-2032-4213-AF40-49DAA77FE29B}" destId="{E0FADC64-7CCF-43F9-9094-206C5592B93D}" srcOrd="17" destOrd="0" presId="urn:microsoft.com/office/officeart/2005/8/layout/radial1"/>
    <dgm:cxn modelId="{EB59DD84-F597-49AB-8187-A74A418D9D67}" type="presParOf" srcId="{E0FADC64-7CCF-43F9-9094-206C5592B93D}" destId="{A478889D-0A65-4865-A6A2-67A6DABCEABF}" srcOrd="0" destOrd="0" presId="urn:microsoft.com/office/officeart/2005/8/layout/radial1"/>
    <dgm:cxn modelId="{2B6B379F-5B4B-4ABA-BA58-2F428A4FFB62}" type="presParOf" srcId="{6BCD74FE-2032-4213-AF40-49DAA77FE29B}" destId="{12E03A3D-6ADE-4D36-BD16-A44ACFD5498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1182B-49F4-4516-9532-39DF9E46BE6F}">
      <dsp:nvSpPr>
        <dsp:cNvPr id="0" name=""/>
        <dsp:cNvSpPr/>
      </dsp:nvSpPr>
      <dsp:spPr>
        <a:xfrm>
          <a:off x="3298726" y="2271858"/>
          <a:ext cx="4854325" cy="169743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chemeClr val="tx1"/>
              </a:solidFill>
            </a:rPr>
            <a:t>Birthday celebration</a:t>
          </a:r>
        </a:p>
      </dsp:txBody>
      <dsp:txXfrm>
        <a:off x="4009625" y="2520441"/>
        <a:ext cx="3432527" cy="1200265"/>
      </dsp:txXfrm>
    </dsp:sp>
    <dsp:sp modelId="{301C3C0E-1F6C-45FD-8A65-9A71BB501853}">
      <dsp:nvSpPr>
        <dsp:cNvPr id="0" name=""/>
        <dsp:cNvSpPr/>
      </dsp:nvSpPr>
      <dsp:spPr>
        <a:xfrm rot="14360496">
          <a:off x="4554806" y="1893098"/>
          <a:ext cx="898667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898667" y="9897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981673" y="1880529"/>
        <a:ext cx="44933" cy="44933"/>
      </dsp:txXfrm>
    </dsp:sp>
    <dsp:sp modelId="{DB16B9F3-701B-45CB-82AB-8773FA433C43}">
      <dsp:nvSpPr>
        <dsp:cNvPr id="0" name=""/>
        <dsp:cNvSpPr/>
      </dsp:nvSpPr>
      <dsp:spPr>
        <a:xfrm>
          <a:off x="2863026" y="136482"/>
          <a:ext cx="3020943" cy="140526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</a:rPr>
            <a:t>Birthday Cake</a:t>
          </a:r>
        </a:p>
      </dsp:txBody>
      <dsp:txXfrm>
        <a:off x="3305433" y="342278"/>
        <a:ext cx="2136129" cy="993674"/>
      </dsp:txXfrm>
    </dsp:sp>
    <dsp:sp modelId="{012161CE-2C08-424B-A670-3147BBBF6207}">
      <dsp:nvSpPr>
        <dsp:cNvPr id="0" name=""/>
        <dsp:cNvSpPr/>
      </dsp:nvSpPr>
      <dsp:spPr>
        <a:xfrm rot="18307280">
          <a:off x="6033548" y="1762613"/>
          <a:ext cx="1281050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281050" y="9897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42047" y="1740484"/>
        <a:ext cx="64052" cy="64052"/>
      </dsp:txXfrm>
    </dsp:sp>
    <dsp:sp modelId="{528161E8-5627-45A8-BB3B-EA8DC2B58166}">
      <dsp:nvSpPr>
        <dsp:cNvPr id="0" name=""/>
        <dsp:cNvSpPr/>
      </dsp:nvSpPr>
      <dsp:spPr>
        <a:xfrm>
          <a:off x="5969239" y="0"/>
          <a:ext cx="3006176" cy="127521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solidFill>
                <a:schemeClr val="tx1"/>
              </a:solidFill>
            </a:rPr>
            <a:t>Candle</a:t>
          </a:r>
        </a:p>
      </dsp:txBody>
      <dsp:txXfrm>
        <a:off x="6409483" y="186751"/>
        <a:ext cx="2125688" cy="901717"/>
      </dsp:txXfrm>
    </dsp:sp>
    <dsp:sp modelId="{E4B3EE3D-E411-4C42-BFE9-648D247AF6D7}">
      <dsp:nvSpPr>
        <dsp:cNvPr id="0" name=""/>
        <dsp:cNvSpPr/>
      </dsp:nvSpPr>
      <dsp:spPr>
        <a:xfrm rot="20487204">
          <a:off x="7446997" y="2337604"/>
          <a:ext cx="1166262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166262" y="9897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00971" y="2318345"/>
        <a:ext cx="58313" cy="58313"/>
      </dsp:txXfrm>
    </dsp:sp>
    <dsp:sp modelId="{0490C771-A4A5-4AB4-81B4-A2BC54C7E2CA}">
      <dsp:nvSpPr>
        <dsp:cNvPr id="0" name=""/>
        <dsp:cNvSpPr/>
      </dsp:nvSpPr>
      <dsp:spPr>
        <a:xfrm>
          <a:off x="8337220" y="891580"/>
          <a:ext cx="3138480" cy="1652824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tx1"/>
              </a:solidFill>
            </a:rPr>
            <a:t>Birthday party</a:t>
          </a:r>
        </a:p>
      </dsp:txBody>
      <dsp:txXfrm>
        <a:off x="8796840" y="1133630"/>
        <a:ext cx="2219240" cy="1168724"/>
      </dsp:txXfrm>
    </dsp:sp>
    <dsp:sp modelId="{815DB250-7FB2-445B-8035-2D235B57F91C}">
      <dsp:nvSpPr>
        <dsp:cNvPr id="0" name=""/>
        <dsp:cNvSpPr/>
      </dsp:nvSpPr>
      <dsp:spPr>
        <a:xfrm rot="454860">
          <a:off x="7991788" y="3450463"/>
          <a:ext cx="574292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574292" y="9897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264577" y="3446004"/>
        <a:ext cx="28714" cy="28714"/>
      </dsp:txXfrm>
    </dsp:sp>
    <dsp:sp modelId="{55675B69-ED54-4099-BC81-5C3AEAF6200A}">
      <dsp:nvSpPr>
        <dsp:cNvPr id="0" name=""/>
        <dsp:cNvSpPr/>
      </dsp:nvSpPr>
      <dsp:spPr>
        <a:xfrm>
          <a:off x="8536186" y="2729337"/>
          <a:ext cx="2853443" cy="1910291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tx1"/>
              </a:solidFill>
            </a:rPr>
            <a:t>Special </a:t>
          </a:r>
          <a:r>
            <a:rPr lang="en-US" sz="4000" kern="1200" dirty="0" smtClean="0">
              <a:solidFill>
                <a:schemeClr val="tx1"/>
              </a:solidFill>
            </a:rPr>
            <a:t>food</a:t>
          </a:r>
          <a:r>
            <a:rPr lang="bn-BD" sz="4000" kern="1200" dirty="0" smtClean="0">
              <a:solidFill>
                <a:schemeClr val="tx1"/>
              </a:solidFill>
            </a:rPr>
            <a:t>s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8954063" y="3009093"/>
        <a:ext cx="2017689" cy="1350779"/>
      </dsp:txXfrm>
    </dsp:sp>
    <dsp:sp modelId="{34107FBC-58BA-4B7E-9759-8A14D3C85E96}">
      <dsp:nvSpPr>
        <dsp:cNvPr id="0" name=""/>
        <dsp:cNvSpPr/>
      </dsp:nvSpPr>
      <dsp:spPr>
        <a:xfrm rot="2080716">
          <a:off x="6687750" y="4293944"/>
          <a:ext cx="1496720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496720" y="9897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98692" y="4266424"/>
        <a:ext cx="74836" cy="74836"/>
      </dsp:txXfrm>
    </dsp:sp>
    <dsp:sp modelId="{BBA0E979-1C48-41E2-8E61-E84FC9E8F750}">
      <dsp:nvSpPr>
        <dsp:cNvPr id="0" name=""/>
        <dsp:cNvSpPr/>
      </dsp:nvSpPr>
      <dsp:spPr>
        <a:xfrm>
          <a:off x="7249871" y="4644566"/>
          <a:ext cx="3200519" cy="1275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solidFill>
                <a:schemeClr val="tx1"/>
              </a:solidFill>
            </a:rPr>
            <a:t>Sweets</a:t>
          </a:r>
        </a:p>
      </dsp:txBody>
      <dsp:txXfrm>
        <a:off x="7718576" y="4831317"/>
        <a:ext cx="2263109" cy="901717"/>
      </dsp:txXfrm>
    </dsp:sp>
    <dsp:sp modelId="{06BF1FA4-1942-45E8-9419-D19630F2350D}">
      <dsp:nvSpPr>
        <dsp:cNvPr id="0" name=""/>
        <dsp:cNvSpPr/>
      </dsp:nvSpPr>
      <dsp:spPr>
        <a:xfrm rot="5816568">
          <a:off x="5255539" y="4283728"/>
          <a:ext cx="655012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655012" y="9897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66669" y="4277250"/>
        <a:ext cx="32750" cy="32750"/>
      </dsp:txXfrm>
    </dsp:sp>
    <dsp:sp modelId="{C8EF8A1C-E4D3-4684-A4F0-4106AE180D8C}">
      <dsp:nvSpPr>
        <dsp:cNvPr id="0" name=""/>
        <dsp:cNvSpPr/>
      </dsp:nvSpPr>
      <dsp:spPr>
        <a:xfrm>
          <a:off x="3788875" y="4618048"/>
          <a:ext cx="3354043" cy="1275219"/>
        </a:xfrm>
        <a:prstGeom prst="ellipse">
          <a:avLst/>
        </a:prstGeom>
        <a:solidFill>
          <a:schemeClr val="accent4">
            <a:hueOff val="6497308"/>
            <a:satOff val="-29980"/>
            <a:lumOff val="1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tx1"/>
              </a:solidFill>
            </a:rPr>
            <a:t>Play </a:t>
          </a:r>
          <a:r>
            <a:rPr lang="en-US" sz="4000" kern="1200" dirty="0" smtClean="0">
              <a:solidFill>
                <a:schemeClr val="tx1"/>
              </a:solidFill>
            </a:rPr>
            <a:t>game</a:t>
          </a:r>
          <a:r>
            <a:rPr lang="bn-BD" sz="4000" kern="1200" dirty="0" smtClean="0">
              <a:solidFill>
                <a:schemeClr val="tx1"/>
              </a:solidFill>
            </a:rPr>
            <a:t>s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4280063" y="4804799"/>
        <a:ext cx="2371667" cy="901717"/>
      </dsp:txXfrm>
    </dsp:sp>
    <dsp:sp modelId="{86EBBBC0-A16D-4E87-A0EB-CF76FCD748E5}">
      <dsp:nvSpPr>
        <dsp:cNvPr id="0" name=""/>
        <dsp:cNvSpPr/>
      </dsp:nvSpPr>
      <dsp:spPr>
        <a:xfrm rot="9227556">
          <a:off x="3050512" y="4098132"/>
          <a:ext cx="1338512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338512" y="9897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86305" y="4074567"/>
        <a:ext cx="66925" cy="66925"/>
      </dsp:txXfrm>
    </dsp:sp>
    <dsp:sp modelId="{AD762C55-08CD-41C1-9996-EDBC6376CECE}">
      <dsp:nvSpPr>
        <dsp:cNvPr id="0" name=""/>
        <dsp:cNvSpPr/>
      </dsp:nvSpPr>
      <dsp:spPr>
        <a:xfrm>
          <a:off x="199476" y="4161530"/>
          <a:ext cx="3427381" cy="167149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chemeClr val="tx1"/>
              </a:solidFill>
            </a:rPr>
            <a:t>Birthday </a:t>
          </a:r>
          <a:r>
            <a:rPr lang="en-US" sz="4400" kern="1200" dirty="0" smtClean="0">
              <a:solidFill>
                <a:schemeClr val="tx1"/>
              </a:solidFill>
            </a:rPr>
            <a:t>gift</a:t>
          </a:r>
          <a:r>
            <a:rPr lang="bn-BD" sz="4400" kern="1200" dirty="0" smtClean="0">
              <a:solidFill>
                <a:schemeClr val="tx1"/>
              </a:solidFill>
            </a:rPr>
            <a:t>s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701404" y="4406314"/>
        <a:ext cx="2423525" cy="1181925"/>
      </dsp:txXfrm>
    </dsp:sp>
    <dsp:sp modelId="{2A6D7C7F-55F5-4550-AC6C-D2C57960B6BA}">
      <dsp:nvSpPr>
        <dsp:cNvPr id="0" name=""/>
        <dsp:cNvSpPr/>
      </dsp:nvSpPr>
      <dsp:spPr>
        <a:xfrm rot="10775784">
          <a:off x="2950239" y="3128999"/>
          <a:ext cx="348984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348984" y="9897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16006" y="3130172"/>
        <a:ext cx="17449" cy="17449"/>
      </dsp:txXfrm>
    </dsp:sp>
    <dsp:sp modelId="{08E006FF-AC40-4D60-853B-1994EA6F662F}">
      <dsp:nvSpPr>
        <dsp:cNvPr id="0" name=""/>
        <dsp:cNvSpPr/>
      </dsp:nvSpPr>
      <dsp:spPr>
        <a:xfrm>
          <a:off x="168899" y="2512312"/>
          <a:ext cx="2781508" cy="127521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>
              <a:solidFill>
                <a:schemeClr val="tx1"/>
              </a:solidFill>
            </a:rPr>
            <a:t>Toyes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576241" y="2699063"/>
        <a:ext cx="1966824" cy="901717"/>
      </dsp:txXfrm>
    </dsp:sp>
    <dsp:sp modelId="{E0FADC64-7CCF-43F9-9094-206C5592B93D}">
      <dsp:nvSpPr>
        <dsp:cNvPr id="0" name=""/>
        <dsp:cNvSpPr/>
      </dsp:nvSpPr>
      <dsp:spPr>
        <a:xfrm rot="12049668">
          <a:off x="2565280" y="2206824"/>
          <a:ext cx="1569352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1569352" y="9897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10722" y="2177488"/>
        <a:ext cx="78467" cy="78467"/>
      </dsp:txXfrm>
    </dsp:sp>
    <dsp:sp modelId="{12E03A3D-6ADE-4D36-BD16-A44ACFD54981}">
      <dsp:nvSpPr>
        <dsp:cNvPr id="0" name=""/>
        <dsp:cNvSpPr/>
      </dsp:nvSpPr>
      <dsp:spPr>
        <a:xfrm>
          <a:off x="76057" y="829290"/>
          <a:ext cx="2848444" cy="136755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chemeClr val="tx1"/>
              </a:solidFill>
            </a:rPr>
            <a:t>New cloth</a:t>
          </a:r>
        </a:p>
      </dsp:txBody>
      <dsp:txXfrm>
        <a:off x="493202" y="1029564"/>
        <a:ext cx="2014154" cy="967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4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5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5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7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AC59F-BD49-4317-A685-7C42C479652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68F9-1339-4740-BA5C-19C33C039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f0wzf2oSo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755904" y="85344"/>
            <a:ext cx="10765536" cy="1877568"/>
          </a:xfrm>
          <a:prstGeom prst="doubleWave">
            <a:avLst>
              <a:gd name="adj1" fmla="val 6250"/>
              <a:gd name="adj2" fmla="val -24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</a:t>
            </a:r>
          </a:p>
        </p:txBody>
      </p:sp>
      <p:pic>
        <p:nvPicPr>
          <p:cNvPr id="4" name="Picture 3" descr="Water lilies.jpg"/>
          <p:cNvPicPr>
            <a:picLocks noChangeAspect="1"/>
          </p:cNvPicPr>
          <p:nvPr/>
        </p:nvPicPr>
        <p:blipFill>
          <a:blip r:embed="rId2" cstate="print"/>
          <a:srcRect r="48913"/>
          <a:stretch>
            <a:fillRect/>
          </a:stretch>
        </p:blipFill>
        <p:spPr>
          <a:xfrm>
            <a:off x="755904" y="2255520"/>
            <a:ext cx="10765536" cy="425500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6307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" y="1537120"/>
            <a:ext cx="10999303" cy="337413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45774" y="145774"/>
            <a:ext cx="11940209" cy="1144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What do you see in the picture?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795130" y="5047488"/>
            <a:ext cx="10762886" cy="1621536"/>
          </a:xfrm>
          <a:prstGeom prst="flowChartDecision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New cloth</a:t>
            </a:r>
          </a:p>
        </p:txBody>
      </p:sp>
    </p:spTree>
    <p:extLst>
      <p:ext uri="{BB962C8B-B14F-4D97-AF65-F5344CB8AC3E}">
        <p14:creationId xmlns:p14="http://schemas.microsoft.com/office/powerpoint/2010/main" val="1768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145774" y="145774"/>
            <a:ext cx="11940209" cy="1144988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What do you see in the picture?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7854" y="5620512"/>
            <a:ext cx="9712037" cy="988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Special </a:t>
            </a:r>
            <a:r>
              <a:rPr lang="en-US" sz="6600" dirty="0" smtClean="0">
                <a:solidFill>
                  <a:schemeClr val="tx1"/>
                </a:solidFill>
              </a:rPr>
              <a:t>food</a:t>
            </a:r>
            <a:r>
              <a:rPr lang="bn-BD" sz="6600" dirty="0" smtClean="0">
                <a:solidFill>
                  <a:schemeClr val="tx1"/>
                </a:solidFill>
              </a:rPr>
              <a:t>s.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3182462"/>
            <a:ext cx="5417127" cy="219310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68804" y="3182461"/>
            <a:ext cx="5876577" cy="21931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45381" y="1457739"/>
            <a:ext cx="5417568" cy="169694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3"/>
          <p:cNvSpPr/>
          <p:nvPr/>
        </p:nvSpPr>
        <p:spPr>
          <a:xfrm>
            <a:off x="468803" y="1457739"/>
            <a:ext cx="5876578" cy="172472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0" grpId="0" animBg="1"/>
      <p:bldP spid="1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476756"/>
            <a:ext cx="11131296" cy="374294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45774" y="145774"/>
            <a:ext cx="11940209" cy="114498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What do you see in the picture?</a:t>
            </a:r>
          </a:p>
        </p:txBody>
      </p:sp>
      <p:sp>
        <p:nvSpPr>
          <p:cNvPr id="4" name="Flowchart: Predefined Process 3"/>
          <p:cNvSpPr/>
          <p:nvPr/>
        </p:nvSpPr>
        <p:spPr>
          <a:xfrm>
            <a:off x="1025236" y="5451414"/>
            <a:ext cx="10238509" cy="1223706"/>
          </a:xfrm>
          <a:prstGeom prst="flowChartPredefinedProcess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</a:rPr>
              <a:t>Sweets</a:t>
            </a:r>
          </a:p>
        </p:txBody>
      </p:sp>
    </p:spTree>
    <p:extLst>
      <p:ext uri="{BB962C8B-B14F-4D97-AF65-F5344CB8AC3E}">
        <p14:creationId xmlns:p14="http://schemas.microsoft.com/office/powerpoint/2010/main" val="27869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3" t="29445" r="3289" b="842"/>
          <a:stretch/>
        </p:blipFill>
        <p:spPr>
          <a:xfrm>
            <a:off x="636104" y="1499616"/>
            <a:ext cx="10972800" cy="353568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Flowchart: Terminator 3"/>
          <p:cNvSpPr/>
          <p:nvPr/>
        </p:nvSpPr>
        <p:spPr>
          <a:xfrm>
            <a:off x="145774" y="145774"/>
            <a:ext cx="11940209" cy="114498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What do you see in the picture?</a:t>
            </a:r>
          </a:p>
        </p:txBody>
      </p:sp>
      <p:sp>
        <p:nvSpPr>
          <p:cNvPr id="5" name="Oval 4"/>
          <p:cNvSpPr/>
          <p:nvPr/>
        </p:nvSpPr>
        <p:spPr>
          <a:xfrm>
            <a:off x="1205345" y="5244150"/>
            <a:ext cx="9961420" cy="14614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Birthday </a:t>
            </a:r>
            <a:r>
              <a:rPr lang="en-US" sz="8000" dirty="0" smtClean="0">
                <a:solidFill>
                  <a:schemeClr val="tx1"/>
                </a:solidFill>
              </a:rPr>
              <a:t>Gifts</a:t>
            </a:r>
            <a:r>
              <a:rPr lang="bn-BD" sz="8000" dirty="0" smtClean="0">
                <a:solidFill>
                  <a:schemeClr val="tx1"/>
                </a:solidFill>
              </a:rPr>
              <a:t>.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401781" y="145774"/>
            <a:ext cx="11387883" cy="1144988"/>
          </a:xfrm>
          <a:prstGeom prst="flowChartTerminator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What do you see in the picture?</a:t>
            </a:r>
          </a:p>
        </p:txBody>
      </p:sp>
      <p:sp>
        <p:nvSpPr>
          <p:cNvPr id="4" name="Star: 7 Points 3"/>
          <p:cNvSpPr/>
          <p:nvPr/>
        </p:nvSpPr>
        <p:spPr>
          <a:xfrm>
            <a:off x="1272209" y="5242560"/>
            <a:ext cx="9170503" cy="146304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Play games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6667" r="4200" b="7719"/>
          <a:stretch/>
        </p:blipFill>
        <p:spPr>
          <a:xfrm>
            <a:off x="585216" y="1536192"/>
            <a:ext cx="11204448" cy="358444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551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3848299"/>
            <a:ext cx="4807528" cy="151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t="6807" r="33510" b="8841"/>
          <a:stretch/>
        </p:blipFill>
        <p:spPr>
          <a:xfrm>
            <a:off x="1233056" y="1821826"/>
            <a:ext cx="9878290" cy="1762622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251791" y="145774"/>
            <a:ext cx="11623217" cy="114498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What do you see in the picture?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4492" y="5709169"/>
            <a:ext cx="7675418" cy="86563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Different </a:t>
            </a:r>
            <a:r>
              <a:rPr lang="en-US" sz="6000" dirty="0" err="1">
                <a:solidFill>
                  <a:schemeClr val="tx1"/>
                </a:solidFill>
              </a:rPr>
              <a:t>toyes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3844702"/>
            <a:ext cx="4461163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4345982"/>
              </p:ext>
            </p:extLst>
          </p:nvPr>
        </p:nvGraphicFramePr>
        <p:xfrm>
          <a:off x="450574" y="477078"/>
          <a:ext cx="11595652" cy="602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6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01182B-49F4-4516-9532-39DF9E46B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3B01182B-49F4-4516-9532-39DF9E46B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3B01182B-49F4-4516-9532-39DF9E46B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3B01182B-49F4-4516-9532-39DF9E46B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3B01182B-49F4-4516-9532-39DF9E46B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1C3C0E-1F6C-45FD-8A65-9A71BB501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301C3C0E-1F6C-45FD-8A65-9A71BB501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301C3C0E-1F6C-45FD-8A65-9A71BB501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301C3C0E-1F6C-45FD-8A65-9A71BB501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301C3C0E-1F6C-45FD-8A65-9A71BB501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6B9F3-701B-45CB-82AB-8773FA433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DB16B9F3-701B-45CB-82AB-8773FA433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DB16B9F3-701B-45CB-82AB-8773FA433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DB16B9F3-701B-45CB-82AB-8773FA433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DB16B9F3-701B-45CB-82AB-8773FA433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2161CE-2C08-424B-A670-3147BBBF6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012161CE-2C08-424B-A670-3147BBBF6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012161CE-2C08-424B-A670-3147BBBF6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012161CE-2C08-424B-A670-3147BBBF6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012161CE-2C08-424B-A670-3147BBBF6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8161E8-5627-45A8-BB3B-EA8DC2B58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528161E8-5627-45A8-BB3B-EA8DC2B58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528161E8-5627-45A8-BB3B-EA8DC2B58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528161E8-5627-45A8-BB3B-EA8DC2B58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528161E8-5627-45A8-BB3B-EA8DC2B58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B3EE3D-E411-4C42-BFE9-648D247AF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E4B3EE3D-E411-4C42-BFE9-648D247AF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E4B3EE3D-E411-4C42-BFE9-648D247AF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E4B3EE3D-E411-4C42-BFE9-648D247AF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E4B3EE3D-E411-4C42-BFE9-648D247AF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90C771-A4A5-4AB4-81B4-A2BC54C7E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0490C771-A4A5-4AB4-81B4-A2BC54C7E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0490C771-A4A5-4AB4-81B4-A2BC54C7E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0490C771-A4A5-4AB4-81B4-A2BC54C7E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0490C771-A4A5-4AB4-81B4-A2BC54C7E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5DB250-7FB2-445B-8035-2D235B57F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815DB250-7FB2-445B-8035-2D235B57F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815DB250-7FB2-445B-8035-2D235B57F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graphicEl>
                                              <a:dgm id="{815DB250-7FB2-445B-8035-2D235B57F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815DB250-7FB2-445B-8035-2D235B57F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675B69-ED54-4099-BC81-5C3AEAF62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55675B69-ED54-4099-BC81-5C3AEAF62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55675B69-ED54-4099-BC81-5C3AEAF62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55675B69-ED54-4099-BC81-5C3AEAF62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graphicEl>
                                              <a:dgm id="{55675B69-ED54-4099-BC81-5C3AEAF62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107FBC-58BA-4B7E-9759-8A14D3C85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graphicEl>
                                              <a:dgm id="{34107FBC-58BA-4B7E-9759-8A14D3C85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graphicEl>
                                              <a:dgm id="{34107FBC-58BA-4B7E-9759-8A14D3C85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34107FBC-58BA-4B7E-9759-8A14D3C85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">
                                            <p:graphicEl>
                                              <a:dgm id="{34107FBC-58BA-4B7E-9759-8A14D3C85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E979-1C48-41E2-8E61-E84FC9E8F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graphicEl>
                                              <a:dgm id="{BBA0E979-1C48-41E2-8E61-E84FC9E8F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graphicEl>
                                              <a:dgm id="{BBA0E979-1C48-41E2-8E61-E84FC9E8F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graphicEl>
                                              <a:dgm id="{BBA0E979-1C48-41E2-8E61-E84FC9E8F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>
                                            <p:graphicEl>
                                              <a:dgm id="{BBA0E979-1C48-41E2-8E61-E84FC9E8F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F1FA4-1942-45E8-9419-D19630F2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graphicEl>
                                              <a:dgm id="{06BF1FA4-1942-45E8-9419-D19630F2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graphicEl>
                                              <a:dgm id="{06BF1FA4-1942-45E8-9419-D19630F2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graphicEl>
                                              <a:dgm id="{06BF1FA4-1942-45E8-9419-D19630F2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">
                                            <p:graphicEl>
                                              <a:dgm id="{06BF1FA4-1942-45E8-9419-D19630F23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EF8A1C-E4D3-4684-A4F0-4106AE18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>
                                            <p:graphicEl>
                                              <a:dgm id="{C8EF8A1C-E4D3-4684-A4F0-4106AE18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graphicEl>
                                              <a:dgm id="{C8EF8A1C-E4D3-4684-A4F0-4106AE18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graphicEl>
                                              <a:dgm id="{C8EF8A1C-E4D3-4684-A4F0-4106AE18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">
                                            <p:graphicEl>
                                              <a:dgm id="{C8EF8A1C-E4D3-4684-A4F0-4106AE180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BBBC0-A16D-4E87-A0EB-CF76FCD74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>
                                            <p:graphicEl>
                                              <a:dgm id="{86EBBBC0-A16D-4E87-A0EB-CF76FCD74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>
                                            <p:graphicEl>
                                              <a:dgm id="{86EBBBC0-A16D-4E87-A0EB-CF76FCD74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>
                                            <p:graphicEl>
                                              <a:dgm id="{86EBBBC0-A16D-4E87-A0EB-CF76FCD74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">
                                            <p:graphicEl>
                                              <a:dgm id="{86EBBBC0-A16D-4E87-A0EB-CF76FCD74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762C55-08CD-41C1-9996-EDBC6376C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">
                                            <p:graphicEl>
                                              <a:dgm id="{AD762C55-08CD-41C1-9996-EDBC6376C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>
                                            <p:graphicEl>
                                              <a:dgm id="{AD762C55-08CD-41C1-9996-EDBC6376C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">
                                            <p:graphicEl>
                                              <a:dgm id="{AD762C55-08CD-41C1-9996-EDBC6376C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">
                                            <p:graphicEl>
                                              <a:dgm id="{AD762C55-08CD-41C1-9996-EDBC6376C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D7C7F-55F5-4550-AC6C-D2C57960B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>
                                            <p:graphicEl>
                                              <a:dgm id="{2A6D7C7F-55F5-4550-AC6C-D2C57960B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">
                                            <p:graphicEl>
                                              <a:dgm id="{2A6D7C7F-55F5-4550-AC6C-D2C57960B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">
                                            <p:graphicEl>
                                              <a:dgm id="{2A6D7C7F-55F5-4550-AC6C-D2C57960B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">
                                            <p:graphicEl>
                                              <a:dgm id="{2A6D7C7F-55F5-4550-AC6C-D2C57960B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E006FF-AC40-4D60-853B-1994EA6F6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">
                                            <p:graphicEl>
                                              <a:dgm id="{08E006FF-AC40-4D60-853B-1994EA6F6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">
                                            <p:graphicEl>
                                              <a:dgm id="{08E006FF-AC40-4D60-853B-1994EA6F6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">
                                            <p:graphicEl>
                                              <a:dgm id="{08E006FF-AC40-4D60-853B-1994EA6F6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">
                                            <p:graphicEl>
                                              <a:dgm id="{08E006FF-AC40-4D60-853B-1994EA6F6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FADC64-7CCF-43F9-9094-206C5592B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">
                                            <p:graphicEl>
                                              <a:dgm id="{E0FADC64-7CCF-43F9-9094-206C5592B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">
                                            <p:graphicEl>
                                              <a:dgm id="{E0FADC64-7CCF-43F9-9094-206C5592B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">
                                            <p:graphicEl>
                                              <a:dgm id="{E0FADC64-7CCF-43F9-9094-206C5592B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">
                                            <p:graphicEl>
                                              <a:dgm id="{E0FADC64-7CCF-43F9-9094-206C5592B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E03A3D-6ADE-4D36-BD16-A44ACFD54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">
                                            <p:graphicEl>
                                              <a:dgm id="{12E03A3D-6ADE-4D36-BD16-A44ACFD54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">
                                            <p:graphicEl>
                                              <a:dgm id="{12E03A3D-6ADE-4D36-BD16-A44ACFD54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">
                                            <p:graphicEl>
                                              <a:dgm id="{12E03A3D-6ADE-4D36-BD16-A44ACFD54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">
                                            <p:graphicEl>
                                              <a:dgm id="{12E03A3D-6ADE-4D36-BD16-A44ACFD54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4065104" y="1856616"/>
            <a:ext cx="3909392" cy="23734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</p:cNvCxnSpPr>
          <p:nvPr/>
        </p:nvCxnSpPr>
        <p:spPr>
          <a:xfrm flipV="1">
            <a:off x="4065099" y="2765338"/>
            <a:ext cx="3909393" cy="2504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4" idx="1"/>
          </p:cNvCxnSpPr>
          <p:nvPr/>
        </p:nvCxnSpPr>
        <p:spPr>
          <a:xfrm>
            <a:off x="4065099" y="3923099"/>
            <a:ext cx="3909392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65099" y="5036940"/>
            <a:ext cx="3909392" cy="5785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88286" y="6102278"/>
            <a:ext cx="3863016" cy="40094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135" y="1140608"/>
            <a:ext cx="359796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Special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134" y="2282547"/>
            <a:ext cx="359796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Enjoy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133" y="3417228"/>
            <a:ext cx="359796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Celebrate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74491" y="3461434"/>
            <a:ext cx="391601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Make happy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135" y="4575591"/>
            <a:ext cx="359796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Important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51302" y="4574804"/>
            <a:ext cx="391601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Serious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4490" y="5693847"/>
            <a:ext cx="391601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Pay 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74492" y="1121342"/>
            <a:ext cx="391601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Memorable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74491" y="2282168"/>
            <a:ext cx="391601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Pleasure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134" y="5693848"/>
            <a:ext cx="359796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Spend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467139" y="121558"/>
            <a:ext cx="11012556" cy="1049395"/>
          </a:xfrm>
          <a:prstGeom prst="flowChartDecision">
            <a:avLst/>
          </a:prstGeom>
          <a:solidFill>
            <a:srgbClr val="FFFF00"/>
          </a:solidFill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14225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/>
          <p:cNvSpPr/>
          <p:nvPr/>
        </p:nvSpPr>
        <p:spPr>
          <a:xfrm>
            <a:off x="285750" y="262890"/>
            <a:ext cx="11750040" cy="4411980"/>
          </a:xfrm>
          <a:prstGeom prst="bevel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Now open your English book page No-58.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Listen to me carefully and put your finger under the line.</a:t>
            </a:r>
          </a:p>
        </p:txBody>
      </p:sp>
      <p:sp>
        <p:nvSpPr>
          <p:cNvPr id="5" name="Rectangle: Top Corners Rounded 4"/>
          <p:cNvSpPr/>
          <p:nvPr/>
        </p:nvSpPr>
        <p:spPr>
          <a:xfrm>
            <a:off x="708660" y="4914900"/>
            <a:ext cx="11087100" cy="169164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Read the text silently.</a:t>
            </a:r>
          </a:p>
        </p:txBody>
      </p:sp>
    </p:spTree>
    <p:extLst>
      <p:ext uri="{BB962C8B-B14F-4D97-AF65-F5344CB8AC3E}">
        <p14:creationId xmlns:p14="http://schemas.microsoft.com/office/powerpoint/2010/main" val="39755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2108835" y="137160"/>
            <a:ext cx="8332470" cy="2119745"/>
          </a:xfrm>
          <a:prstGeom prst="irregularSeal1">
            <a:avLst/>
          </a:prstGeom>
          <a:solidFill>
            <a:srgbClr val="FFFF00"/>
          </a:solidFill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Group work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226612" y="2563090"/>
            <a:ext cx="5785567" cy="41005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>
                <a:solidFill>
                  <a:schemeClr val="tx1"/>
                </a:solidFill>
              </a:rPr>
              <a:t>Cake Group</a:t>
            </a:r>
          </a:p>
          <a:p>
            <a:pPr algn="ctr"/>
            <a:r>
              <a:rPr lang="en-US" sz="5400" dirty="0">
                <a:solidFill>
                  <a:srgbClr val="002060"/>
                </a:solidFill>
              </a:rPr>
              <a:t>Write 5 sentences a birthday party.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275070" y="2563090"/>
            <a:ext cx="5760719" cy="39762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>
                <a:solidFill>
                  <a:srgbClr val="FF0000"/>
                </a:solidFill>
              </a:rPr>
              <a:t>Sweet Group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How make celebration a birthday party write 10 words.</a:t>
            </a:r>
          </a:p>
        </p:txBody>
      </p:sp>
      <p:pic>
        <p:nvPicPr>
          <p:cNvPr id="5" name="Picture 2" descr="F:\picture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927" y="295794"/>
            <a:ext cx="1657125" cy="18024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41" y="137160"/>
            <a:ext cx="1898072" cy="17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57816" y="2234196"/>
            <a:ext cx="5159311" cy="4320208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Laily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Akter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Assistant Teacher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Fulgaon</a:t>
            </a:r>
            <a:r>
              <a:rPr lang="en-US" sz="2400" dirty="0">
                <a:solidFill>
                  <a:schemeClr val="tx1"/>
                </a:solidFill>
              </a:rPr>
              <a:t>  Govt. primary School,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Laksam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Comilla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croll: Horizontal 2"/>
          <p:cNvSpPr/>
          <p:nvPr/>
        </p:nvSpPr>
        <p:spPr>
          <a:xfrm>
            <a:off x="424071" y="119269"/>
            <a:ext cx="4452729" cy="196132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Teacher’s Introduce</a:t>
            </a:r>
          </a:p>
        </p:txBody>
      </p:sp>
      <p:sp>
        <p:nvSpPr>
          <p:cNvPr id="4" name="Diamond 3"/>
          <p:cNvSpPr/>
          <p:nvPr/>
        </p:nvSpPr>
        <p:spPr>
          <a:xfrm>
            <a:off x="6136961" y="119269"/>
            <a:ext cx="5556275" cy="1517043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Lesson </a:t>
            </a:r>
            <a:r>
              <a:rPr lang="en-US" sz="3200" dirty="0" err="1">
                <a:solidFill>
                  <a:schemeClr val="tx1"/>
                </a:solidFill>
              </a:rPr>
              <a:t>Introuduce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tar: 6 Points 4"/>
          <p:cNvSpPr/>
          <p:nvPr/>
        </p:nvSpPr>
        <p:spPr>
          <a:xfrm>
            <a:off x="6517960" y="1842655"/>
            <a:ext cx="5299967" cy="4494233"/>
          </a:xfrm>
          <a:prstGeom prst="star6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Class:Five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Subject:English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Unit: 15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Lesson</a:t>
            </a:r>
            <a:r>
              <a:rPr lang="en-US" sz="2000" dirty="0" smtClean="0">
                <a:solidFill>
                  <a:schemeClr val="tx1"/>
                </a:solidFill>
              </a:rPr>
              <a:t>: (1) Happy </a:t>
            </a:r>
            <a:r>
              <a:rPr lang="en-US" sz="2000" dirty="0">
                <a:solidFill>
                  <a:schemeClr val="tx1"/>
                </a:solidFill>
              </a:rPr>
              <a:t>Birthday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Time:60 minutes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734291" y="120595"/>
            <a:ext cx="10792691" cy="1292569"/>
          </a:xfrm>
          <a:prstGeom prst="flowChartDecision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2" name="Rectangle: Top Corners Rounded 1"/>
          <p:cNvSpPr/>
          <p:nvPr/>
        </p:nvSpPr>
        <p:spPr>
          <a:xfrm>
            <a:off x="251791" y="1611630"/>
            <a:ext cx="11738279" cy="5097780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Write a short composition in 5 sentences about </a:t>
            </a:r>
            <a:r>
              <a:rPr lang="en-US" sz="4400" dirty="0">
                <a:solidFill>
                  <a:srgbClr val="FF0000"/>
                </a:solidFill>
              </a:rPr>
              <a:t>“Your birthday” </a:t>
            </a:r>
            <a:r>
              <a:rPr lang="en-US" sz="3600" dirty="0">
                <a:solidFill>
                  <a:schemeClr val="tx1"/>
                </a:solidFill>
              </a:rPr>
              <a:t>by  answering the following </a:t>
            </a:r>
            <a:r>
              <a:rPr lang="en-US" sz="4000" dirty="0">
                <a:solidFill>
                  <a:schemeClr val="tx1"/>
                </a:solidFill>
              </a:rPr>
              <a:t>questions.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1.What is a birthday?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2.Who arranged the party?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3.How do you celebrate this day?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4.Who attend the party?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5.What is your feeling about your birthday?</a:t>
            </a:r>
          </a:p>
        </p:txBody>
      </p:sp>
    </p:spTree>
    <p:extLst>
      <p:ext uri="{BB962C8B-B14F-4D97-AF65-F5344CB8AC3E}">
        <p14:creationId xmlns:p14="http://schemas.microsoft.com/office/powerpoint/2010/main" val="4131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357809" y="65129"/>
            <a:ext cx="11376991" cy="1669773"/>
          </a:xfrm>
          <a:prstGeom prst="flowChartDecision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Thanks everybody</a:t>
            </a:r>
          </a:p>
        </p:txBody>
      </p:sp>
      <p:sp>
        <p:nvSpPr>
          <p:cNvPr id="2" name="Flowchart: Preparation 1"/>
          <p:cNvSpPr/>
          <p:nvPr/>
        </p:nvSpPr>
        <p:spPr>
          <a:xfrm>
            <a:off x="1712768" y="5692140"/>
            <a:ext cx="9218468" cy="930333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Goodbye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4902"/>
            <a:ext cx="11125200" cy="372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818778" y="2566889"/>
            <a:ext cx="486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www.youtube.com/watch?v=pf0wzf2oSog</a:t>
            </a:r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547050" y="199907"/>
            <a:ext cx="11411712" cy="1010876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Let’s watch a video.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441165" y="4781608"/>
            <a:ext cx="11623482" cy="1232452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What do you see in the video?</a:t>
            </a:r>
          </a:p>
        </p:txBody>
      </p:sp>
    </p:spTree>
    <p:extLst>
      <p:ext uri="{BB962C8B-B14F-4D97-AF65-F5344CB8AC3E}">
        <p14:creationId xmlns:p14="http://schemas.microsoft.com/office/powerpoint/2010/main" val="16482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658368" y="277090"/>
            <a:ext cx="10911840" cy="1302328"/>
          </a:xfrm>
          <a:prstGeom prst="flowChartMagneticDisk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Lesson Declaration</a:t>
            </a:r>
          </a:p>
        </p:txBody>
      </p:sp>
      <p:sp>
        <p:nvSpPr>
          <p:cNvPr id="4" name="Star: 6 Points 3"/>
          <p:cNvSpPr/>
          <p:nvPr/>
        </p:nvSpPr>
        <p:spPr>
          <a:xfrm>
            <a:off x="487680" y="1745673"/>
            <a:ext cx="11253216" cy="4874583"/>
          </a:xfrm>
          <a:prstGeom prst="star6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Happy Birthday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person’s birthday………..</a:t>
            </a:r>
            <a:r>
              <a:rPr lang="en-US" sz="4000" dirty="0">
                <a:solidFill>
                  <a:schemeClr val="tx1"/>
                </a:solidFill>
              </a:rPr>
              <a:t>friends and family.</a:t>
            </a:r>
          </a:p>
        </p:txBody>
      </p:sp>
    </p:spTree>
    <p:extLst>
      <p:ext uri="{BB962C8B-B14F-4D97-AF65-F5344CB8AC3E}">
        <p14:creationId xmlns:p14="http://schemas.microsoft.com/office/powerpoint/2010/main" val="6625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/>
          <p:cNvSpPr/>
          <p:nvPr/>
        </p:nvSpPr>
        <p:spPr>
          <a:xfrm>
            <a:off x="207265" y="221673"/>
            <a:ext cx="11984736" cy="126076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Learning outcomes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207264" y="1736035"/>
            <a:ext cx="11753088" cy="5018333"/>
          </a:xfrm>
          <a:prstGeom prst="flowChartProcess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Students will be able to:</a:t>
            </a:r>
          </a:p>
          <a:p>
            <a:pPr algn="ctr"/>
            <a:r>
              <a:rPr lang="en-US" sz="4800" dirty="0">
                <a:solidFill>
                  <a:srgbClr val="00B050"/>
                </a:solidFill>
              </a:rPr>
              <a:t>Listening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3.3.1 understand question about objects around them.</a:t>
            </a:r>
          </a:p>
          <a:p>
            <a:pPr algn="ctr"/>
            <a:r>
              <a:rPr lang="en-US" sz="4400" dirty="0">
                <a:solidFill>
                  <a:srgbClr val="00B0F0"/>
                </a:solidFill>
              </a:rPr>
              <a:t>Speaking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1.1.2 say sentences with proper intonation.</a:t>
            </a:r>
          </a:p>
          <a:p>
            <a:pPr algn="ctr"/>
            <a:r>
              <a:rPr lang="en-US" sz="4400" dirty="0">
                <a:solidFill>
                  <a:srgbClr val="7030A0"/>
                </a:solidFill>
              </a:rPr>
              <a:t>Reading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1.7.1 read paragraphs, dialogues, stories, letters and others texts.</a:t>
            </a:r>
          </a:p>
          <a:p>
            <a:pPr algn="ctr"/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Writing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10.1.1  write a short piece of composition by answering a set of question.</a:t>
            </a:r>
          </a:p>
        </p:txBody>
      </p:sp>
    </p:spTree>
    <p:extLst>
      <p:ext uri="{BB962C8B-B14F-4D97-AF65-F5344CB8AC3E}">
        <p14:creationId xmlns:p14="http://schemas.microsoft.com/office/powerpoint/2010/main" val="7924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5463606"/>
            <a:ext cx="9919855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Birthday </a:t>
            </a:r>
            <a:r>
              <a:rPr lang="en-US" sz="6600" dirty="0" smtClean="0"/>
              <a:t>party</a:t>
            </a:r>
            <a:r>
              <a:rPr lang="bn-BD" sz="6600" dirty="0" smtClean="0"/>
              <a:t>.</a:t>
            </a:r>
            <a:endParaRPr lang="en-US" sz="6600" dirty="0"/>
          </a:p>
        </p:txBody>
      </p:sp>
      <p:sp>
        <p:nvSpPr>
          <p:cNvPr id="4" name="Flowchart: Terminator 3"/>
          <p:cNvSpPr/>
          <p:nvPr/>
        </p:nvSpPr>
        <p:spPr>
          <a:xfrm>
            <a:off x="145774" y="145774"/>
            <a:ext cx="11940209" cy="1144988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What do you see in the picture?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5255" r="9918" b="46091"/>
          <a:stretch/>
        </p:blipFill>
        <p:spPr>
          <a:xfrm>
            <a:off x="475488" y="1487424"/>
            <a:ext cx="11228832" cy="37795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183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icture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130" y="1386939"/>
            <a:ext cx="10455965" cy="418079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Flowchart: Terminator 3"/>
          <p:cNvSpPr/>
          <p:nvPr/>
        </p:nvSpPr>
        <p:spPr>
          <a:xfrm>
            <a:off x="263236" y="300029"/>
            <a:ext cx="11623964" cy="85821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What do you see in the picture?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95131" y="5791200"/>
            <a:ext cx="9978886" cy="9022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Birthday </a:t>
            </a:r>
            <a:r>
              <a:rPr lang="en-US" sz="5400" dirty="0" smtClean="0">
                <a:solidFill>
                  <a:schemeClr val="tx1"/>
                </a:solidFill>
              </a:rPr>
              <a:t>cake</a:t>
            </a:r>
            <a:r>
              <a:rPr lang="bn-BD" sz="5400" dirty="0" smtClean="0">
                <a:solidFill>
                  <a:schemeClr val="tx1"/>
                </a:solidFill>
              </a:rPr>
              <a:t>.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3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icture\birthday-1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77" y="1511808"/>
            <a:ext cx="11631168" cy="384048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Flowchart: Terminator 3"/>
          <p:cNvSpPr/>
          <p:nvPr/>
        </p:nvSpPr>
        <p:spPr>
          <a:xfrm>
            <a:off x="145774" y="159026"/>
            <a:ext cx="11940209" cy="113173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What do you see in the picture?</a:t>
            </a:r>
          </a:p>
        </p:txBody>
      </p:sp>
      <p:sp>
        <p:nvSpPr>
          <p:cNvPr id="6" name="Oval 5"/>
          <p:cNvSpPr/>
          <p:nvPr/>
        </p:nvSpPr>
        <p:spPr>
          <a:xfrm>
            <a:off x="1792224" y="5486400"/>
            <a:ext cx="8961120" cy="1207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Candle</a:t>
            </a:r>
          </a:p>
        </p:txBody>
      </p:sp>
    </p:spTree>
    <p:extLst>
      <p:ext uri="{BB962C8B-B14F-4D97-AF65-F5344CB8AC3E}">
        <p14:creationId xmlns:p14="http://schemas.microsoft.com/office/powerpoint/2010/main" val="156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45774" y="145774"/>
            <a:ext cx="11940209" cy="114498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What do you see in the picture?</a:t>
            </a:r>
          </a:p>
        </p:txBody>
      </p:sp>
      <p:pic>
        <p:nvPicPr>
          <p:cNvPr id="3" name="Picture 2" descr="F:\picture\birthday bal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36" y="1475232"/>
            <a:ext cx="11423904" cy="392582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Oval 3"/>
          <p:cNvSpPr/>
          <p:nvPr/>
        </p:nvSpPr>
        <p:spPr>
          <a:xfrm>
            <a:off x="775855" y="5585526"/>
            <a:ext cx="10529454" cy="1144458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</a:rPr>
              <a:t>Belon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355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22</cp:revision>
  <dcterms:created xsi:type="dcterms:W3CDTF">2019-12-05T13:47:18Z</dcterms:created>
  <dcterms:modified xsi:type="dcterms:W3CDTF">2019-12-06T04:36:34Z</dcterms:modified>
</cp:coreProperties>
</file>