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68" r:id="rId3"/>
    <p:sldId id="262" r:id="rId4"/>
    <p:sldId id="266" r:id="rId5"/>
    <p:sldId id="275" r:id="rId6"/>
    <p:sldId id="260" r:id="rId7"/>
    <p:sldId id="261" r:id="rId8"/>
    <p:sldId id="263" r:id="rId9"/>
    <p:sldId id="270" r:id="rId10"/>
    <p:sldId id="256" r:id="rId11"/>
    <p:sldId id="264" r:id="rId12"/>
    <p:sldId id="257" r:id="rId13"/>
    <p:sldId id="258" r:id="rId14"/>
    <p:sldId id="259" r:id="rId15"/>
    <p:sldId id="267" r:id="rId16"/>
    <p:sldId id="271" r:id="rId17"/>
    <p:sldId id="272" r:id="rId18"/>
    <p:sldId id="276" r:id="rId19"/>
    <p:sldId id="273" r:id="rId20"/>
    <p:sldId id="274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62" autoAdjust="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E360-4A23-4362-B339-2AB0074C909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96A1F-1B74-4529-959D-7882F17C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3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30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9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21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65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9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10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96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92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2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87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50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4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6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2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6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6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11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6A1F-1B74-4529-959D-7882F17C79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1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3FA1-6474-43C6-AA6C-986FA497864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0876-3AE6-48D0-86F8-E5173017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4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3FA1-6474-43C6-AA6C-986FA497864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0876-3AE6-48D0-86F8-E5173017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6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3FA1-6474-43C6-AA6C-986FA497864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0876-3AE6-48D0-86F8-E5173017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3FA1-6474-43C6-AA6C-986FA497864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0876-3AE6-48D0-86F8-E5173017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3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3FA1-6474-43C6-AA6C-986FA497864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0876-3AE6-48D0-86F8-E5173017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8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3FA1-6474-43C6-AA6C-986FA497864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0876-3AE6-48D0-86F8-E5173017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7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3FA1-6474-43C6-AA6C-986FA497864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0876-3AE6-48D0-86F8-E5173017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3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3FA1-6474-43C6-AA6C-986FA497864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0876-3AE6-48D0-86F8-E5173017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1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3FA1-6474-43C6-AA6C-986FA497864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0876-3AE6-48D0-86F8-E5173017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6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3FA1-6474-43C6-AA6C-986FA497864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0876-3AE6-48D0-86F8-E5173017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2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3FA1-6474-43C6-AA6C-986FA497864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0876-3AE6-48D0-86F8-E5173017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2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3FA1-6474-43C6-AA6C-986FA497864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0876-3AE6-48D0-86F8-E5173017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7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442" y="1624263"/>
            <a:ext cx="10166684" cy="4596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430379" y="391026"/>
            <a:ext cx="7928810" cy="8422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1452881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-164865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3402" y="5606446"/>
            <a:ext cx="8109284" cy="926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দিনটিতে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নিবেদন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9899" y="280111"/>
            <a:ext cx="6172201" cy="7030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ছবিটতে কী দেখা যাচ্ছে?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725" y="1382673"/>
            <a:ext cx="7579997" cy="3605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28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84 -3.7037E-6 L -0.49844 -0.0092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6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0" r="297" b="39576"/>
          <a:stretch/>
        </p:blipFill>
        <p:spPr>
          <a:xfrm>
            <a:off x="1854869" y="1288815"/>
            <a:ext cx="8482262" cy="3523816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516626" y="5185546"/>
            <a:ext cx="9158748" cy="1299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স্বাধীনতার জন্য প্রায় ৯ মাস পাকিস্তানি বাহিনীর সাথে আমাদের যুদ্ধ চলে।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7757" y="280111"/>
            <a:ext cx="5125453" cy="7030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ছবিটতে কী দেখা যাচ্ছে?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0.01111 L -0.5 -0.005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884" y="1566647"/>
            <a:ext cx="7245563" cy="3724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757457" y="5504786"/>
            <a:ext cx="9195515" cy="11397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অবশেষে পাকিস্তানি বাহিনী পরাজিত হয়ে ১৬ই ডিসেম্বর  আত্মসমর্পণ করে।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0219" y="305445"/>
            <a:ext cx="5329989" cy="9557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2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86 -0.00301 L -0.51002 0.00417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5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1059" y="5246581"/>
            <a:ext cx="6327764" cy="1081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ই ডিসেম্বর আমাদের বিজয় দিবস।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78" y="1508458"/>
            <a:ext cx="7327232" cy="3208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3690219" y="305445"/>
            <a:ext cx="5329989" cy="9557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99 -0.00671 L -0.51524 -0.01319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1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1650" y="4977986"/>
            <a:ext cx="9158748" cy="14679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স্মৃতিসৌধে ফুল দিয়ে ও বিভিন্ন অনুষ্ঠানের মাধ্যমে আমরা এ দিনটি পালন করি।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058" y="1373645"/>
            <a:ext cx="4608963" cy="3276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35" y="1326721"/>
            <a:ext cx="4202243" cy="323923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009899" y="280111"/>
            <a:ext cx="7277101" cy="7030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দেখা যাচ্ছে?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3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2143" y="4958056"/>
            <a:ext cx="7164383" cy="1081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দিন বিভিন্ন জায়গায় বিজয় মেলা বসে।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76" y="1528012"/>
            <a:ext cx="3843463" cy="2983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26" y="1528012"/>
            <a:ext cx="4102769" cy="2983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0219" y="305445"/>
            <a:ext cx="5329989" cy="9557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3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82 0.01574 L -0.51068 0.012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8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145" y="800244"/>
            <a:ext cx="2236445" cy="17683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Explosion 1 4"/>
          <p:cNvSpPr/>
          <p:nvPr/>
        </p:nvSpPr>
        <p:spPr>
          <a:xfrm>
            <a:off x="5027100" y="64144"/>
            <a:ext cx="5307831" cy="1887069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3274" y="2137777"/>
            <a:ext cx="6591657" cy="11218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সৌধ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632343"/>
              </p:ext>
            </p:extLst>
          </p:nvPr>
        </p:nvGraphicFramePr>
        <p:xfrm>
          <a:off x="3400425" y="3680942"/>
          <a:ext cx="6286500" cy="865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502"/>
                <a:gridCol w="2978998"/>
              </a:tblGrid>
              <a:tr h="865167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শহিদমিনার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জাতীয় স্মৃতিসৌধ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072" y="3577827"/>
            <a:ext cx="2135376" cy="1252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8" y="3259649"/>
            <a:ext cx="2261937" cy="1358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73952"/>
              </p:ext>
            </p:extLst>
          </p:nvPr>
        </p:nvGraphicFramePr>
        <p:xfrm>
          <a:off x="3330735" y="4435936"/>
          <a:ext cx="6284756" cy="2225040"/>
        </p:xfrm>
        <a:graphic>
          <a:graphicData uri="http://schemas.openxmlformats.org/drawingml/2006/table">
            <a:tbl>
              <a:tblPr/>
              <a:tblGrid>
                <a:gridCol w="3384390"/>
                <a:gridCol w="2900366"/>
              </a:tblGrid>
              <a:tr h="2122027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রঃ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১।শহিদ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দিবস</a:t>
                      </a:r>
                      <a:endParaRPr lang="en-US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২।আন্তর্জাতিক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মাতৃভাষা</a:t>
                      </a:r>
                      <a:endParaRPr lang="en-US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দিবস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algn="l"/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৩।ভাষা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আন্দোলন</a:t>
                      </a:r>
                      <a:endParaRPr lang="en-US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৪।ভাষা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শহিদদের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bn-IN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১।স্বাধীনতা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দিবস</a:t>
                      </a:r>
                    </a:p>
                    <a:p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বিজয় দিবস</a:t>
                      </a:r>
                    </a:p>
                    <a:p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মুক্তিযুদ্ধ</a:t>
                      </a:r>
                    </a:p>
                    <a:p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৪।মুক্তিযুদ্ধের শহিদদের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ownload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779" y="824965"/>
            <a:ext cx="1981200" cy="1478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33624" y="2719419"/>
            <a:ext cx="6991301" cy="32155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বাংলাদেশের স্বাধীনতা দিবস ও বিজয় দিবস কখন পালন করা হয়? 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২।শহিদ দিবস কখন পালন করা হয়?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১৯৭১ সালে কারা পরাজিত হয়েছে?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জাতীয় স্মৃতিসৌধ কোথায়?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মানুষ স্মৃতিসৌধে কী দিয়ে শ্রদ্ধা জানান?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স্মৃতিসৌধস্মৃতিসৌধ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4474794" y="416175"/>
            <a:ext cx="5307831" cy="1887069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SG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8549" y="2872355"/>
            <a:ext cx="4133800" cy="3006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১।উত্তরঃ </a:t>
            </a: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দিবস ২৬ 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এবংবিজয় দিবস ১৬ ই ডিসেম্বর ।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২১ শে ফেব্রুয়ারি।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পাকিস্তানি হানাদার বাহিনী।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ঢাকার সাভারে।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৫। ফুল দিয়ে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89" y="1274435"/>
            <a:ext cx="7856620" cy="5284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9453" y="366914"/>
            <a:ext cx="5293093" cy="608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৬৪,৬৫ পৃষ্ঠা দেখি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7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3716804" y="307892"/>
            <a:ext cx="5307831" cy="1887069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7104" y="2502853"/>
            <a:ext cx="7110663" cy="61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222" y="3450757"/>
            <a:ext cx="8963527" cy="30071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পাকিস্থানি বাহিনী পরাজিত হয়ে আত্মসমর্পণ করে ১৯৭১ সালের-------------।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১৯৭১ সালে স্বাধীনতার জন্য প্রায়----------পাকিস্তানি বাহিনীর সাথে আমাদের যুদ্ধ চলে।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৩।মুক্তিযুদ্ধের শহিদ্দের স্মরণে ------------একটি স্মৃতিসৌধ নির্মাণ করা হয়েছে।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19749" y="3829050"/>
            <a:ext cx="19959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সাভারে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ই ডিসেম্বর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মাস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2 -1.85185E-6 L -0.178 -0.13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38581 -0.152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43 0.16042 L -0.42943 0.160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64ADB70-0997-4CA4-8DA9-CF9BCF02C61A}"/>
              </a:ext>
            </a:extLst>
          </p:cNvPr>
          <p:cNvSpPr/>
          <p:nvPr/>
        </p:nvSpPr>
        <p:spPr>
          <a:xfrm>
            <a:off x="152400" y="108829"/>
            <a:ext cx="28565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55384" y="3653449"/>
            <a:ext cx="4568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গুঠইল মডেল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চাঁপাই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foridapti1982@ gmail.com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cs typeface="NikoshBAN" pitchFamily="2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502984" y="2982414"/>
            <a:ext cx="431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83844" y="3120896"/>
            <a:ext cx="48557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  <a:endParaRPr lang="bn-BD" sz="2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 পাঠঃ  আমাদের ইতিহাস ও সংস্কৃতি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দিবস ও বিজয় দিবস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মিনিট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তাংঃ ২২/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/২০১৯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02" y="487469"/>
            <a:ext cx="2171344" cy="23836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Explosion 1 15"/>
          <p:cNvSpPr/>
          <p:nvPr/>
        </p:nvSpPr>
        <p:spPr>
          <a:xfrm>
            <a:off x="3763980" y="268584"/>
            <a:ext cx="4474487" cy="1887069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5045" y="3319796"/>
            <a:ext cx="4263848" cy="1801659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84" y="396052"/>
            <a:ext cx="2226181" cy="2586362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545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93" y="1647064"/>
            <a:ext cx="3928849" cy="26361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Explosion 1 3"/>
          <p:cNvSpPr/>
          <p:nvPr/>
        </p:nvSpPr>
        <p:spPr>
          <a:xfrm>
            <a:off x="3800075" y="220458"/>
            <a:ext cx="5307831" cy="1887069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SG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4888" y="3843338"/>
            <a:ext cx="6643688" cy="1843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2476" cy="6800127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4227177" y="330484"/>
            <a:ext cx="4664598" cy="1956121"/>
          </a:xfrm>
          <a:prstGeom prst="flowChartPunchedTape">
            <a:avLst/>
          </a:prstGeom>
          <a:solidFill>
            <a:srgbClr val="E050E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63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1" y="2676660"/>
            <a:ext cx="7102698" cy="37606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423590" y="1045980"/>
            <a:ext cx="5303520" cy="163068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98324" y="3184013"/>
            <a:ext cx="5354052" cy="21285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দিবস ও বিজয় দিবস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1524001" y="4792015"/>
            <a:ext cx="7102698" cy="163068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flipV="1">
            <a:off x="1510048" y="2729745"/>
            <a:ext cx="7102697" cy="2086164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5400000">
            <a:off x="1472445" y="2781301"/>
            <a:ext cx="3654460" cy="3551348"/>
          </a:xfrm>
          <a:prstGeom prst="triangle">
            <a:avLst>
              <a:gd name="adj" fmla="val 5660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6200000" flipH="1">
            <a:off x="5023793" y="2766705"/>
            <a:ext cx="3654460" cy="3551348"/>
          </a:xfrm>
          <a:prstGeom prst="triangle">
            <a:avLst>
              <a:gd name="adj" fmla="val 5660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152400" y="15240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01875 -0.437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1" y="2524260"/>
            <a:ext cx="7102698" cy="37606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2271190" y="893580"/>
            <a:ext cx="5303520" cy="163068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79052" y="2919924"/>
            <a:ext cx="5354052" cy="21285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১৫.৩.১ </a:t>
            </a:r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দিনগুলোর তারিখ এবং ঘটনা বলতে পারবে।</a:t>
            </a:r>
          </a:p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১৫.৩.২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দিনগুলো সম্পর্কে সংক্ষেপে বলতে পারবে।</a:t>
            </a:r>
          </a:p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১৫.৩.৩ জাতীয় দিবসগুলোর গুরুত্ব উপলব্ধি করতে পারবে ও দিবসের নানা আয়োজনে অংশ নিতে পারবে।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371601" y="4639615"/>
            <a:ext cx="7102698" cy="163068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V="1">
            <a:off x="1371601" y="2553451"/>
            <a:ext cx="7102697" cy="2086164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1320045" y="2628901"/>
            <a:ext cx="3654460" cy="3551348"/>
          </a:xfrm>
          <a:prstGeom prst="triangle">
            <a:avLst>
              <a:gd name="adj" fmla="val 5660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6200000" flipH="1">
            <a:off x="4871393" y="2614305"/>
            <a:ext cx="3654460" cy="3551348"/>
          </a:xfrm>
          <a:prstGeom prst="triangle">
            <a:avLst>
              <a:gd name="adj" fmla="val 5660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1875 -0.437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74225" y="2493620"/>
            <a:ext cx="2803357" cy="1696453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গুরুত্বপুর্ণ আলোচনাসমূহ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5611368" y="1500097"/>
            <a:ext cx="484632" cy="978408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10800000">
            <a:off x="5789514" y="4174958"/>
            <a:ext cx="484632" cy="978408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6008844">
            <a:off x="3711156" y="2807339"/>
            <a:ext cx="484632" cy="1087064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5189398">
            <a:off x="7616331" y="2621346"/>
            <a:ext cx="482188" cy="1076999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3616" y="283046"/>
            <a:ext cx="3420136" cy="11550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দিবস ২৬ এ মার্চ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4225" y="5263663"/>
            <a:ext cx="3283198" cy="12515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যুদ্ধ চলে প্রায় ৯ মাস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2189" y="2637999"/>
            <a:ext cx="2775124" cy="14257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শহিদদের স্মরণে স্মৃতিসৌধ সাভারে নির্মাণ করা হয়েছে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8445723" y="2415446"/>
            <a:ext cx="2851885" cy="14888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 দিবস ১৬ ই ডিসেম্বর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876926"/>
            <a:ext cx="4598511" cy="3108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556952" y="5592398"/>
            <a:ext cx="10363200" cy="1210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১৯৭১ সালের ২৬ এ মার্চ স্বাধীনতা ঘোষণা করেন।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25" y="1985211"/>
            <a:ext cx="3682312" cy="30464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681664" y="340948"/>
            <a:ext cx="5041232" cy="10220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73 0.0338 L -0.54388 -0.0085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3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743075"/>
            <a:ext cx="3226670" cy="278877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1650" y="4977986"/>
            <a:ext cx="9158748" cy="14679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দিবসটি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 করি। এটি আমাদের জাতীয় দিবস।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25" y="1777181"/>
            <a:ext cx="3071812" cy="278877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505" y="1743075"/>
            <a:ext cx="3158766" cy="290307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71650" y="271463"/>
            <a:ext cx="9466621" cy="12342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আমরা কী দেখতে পাচ্ছি?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805" y="1406294"/>
            <a:ext cx="7643260" cy="3558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841678" y="5189089"/>
            <a:ext cx="9195515" cy="14875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শহিদদের স্মরণে সাভারে একটি স্মৃতিসৌধ নির্মাণ করা হয়েছে।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91729" y="-47927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3499" y="806800"/>
            <a:ext cx="2243138" cy="430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</a:t>
            </a:r>
            <a:endParaRPr lang="en-US" sz="4000" dirty="0">
              <a:solidFill>
                <a:srgbClr val="00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9643" y="223033"/>
            <a:ext cx="3010851" cy="548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71 -0.05278 L -0.55 -0.03588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4 0.03819 L -0.4483 0.04768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72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gradFill flip="none" rotWithShape="1">
            <a:gsLst>
              <a:gs pos="0">
                <a:srgbClr val="FFC000"/>
              </a:gs>
              <a:gs pos="33000">
                <a:srgbClr val="0066FF"/>
              </a:gs>
              <a:gs pos="21000">
                <a:srgbClr val="92D050"/>
              </a:gs>
              <a:gs pos="58000">
                <a:srgbClr val="FCE7C9"/>
              </a:gs>
              <a:gs pos="57000">
                <a:srgbClr val="FCE9BC"/>
              </a:gs>
              <a:gs pos="75000">
                <a:srgbClr val="0070C0"/>
              </a:gs>
              <a:gs pos="51000">
                <a:srgbClr val="FDF26B"/>
              </a:gs>
              <a:gs pos="94000">
                <a:schemeClr val="accent2">
                  <a:lumMod val="20000"/>
                  <a:lumOff val="80000"/>
                </a:schemeClr>
              </a:gs>
              <a:gs pos="4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7086" y="643427"/>
            <a:ext cx="3048000" cy="2290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xplosion 1 5"/>
          <p:cNvSpPr/>
          <p:nvPr/>
        </p:nvSpPr>
        <p:spPr>
          <a:xfrm>
            <a:off x="3763980" y="268584"/>
            <a:ext cx="4474487" cy="1887069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SG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0223" y="3264762"/>
            <a:ext cx="5888244" cy="7526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স্বাধীনতার ঘোষক কে?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0223" y="4354790"/>
            <a:ext cx="5888244" cy="678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বঙ্গবন্ধু শেখ মুজিবুর রহমান।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83 0.01574 L -0.51067 0.012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8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526</Words>
  <Application>Microsoft Office PowerPoint</Application>
  <PresentationFormat>Widescreen</PresentationFormat>
  <Paragraphs>109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119</cp:revision>
  <dcterms:created xsi:type="dcterms:W3CDTF">2019-11-19T11:46:47Z</dcterms:created>
  <dcterms:modified xsi:type="dcterms:W3CDTF">2019-11-24T02:58:49Z</dcterms:modified>
</cp:coreProperties>
</file>