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3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2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2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5EF30-D089-4C50-8639-C735A563C75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0C07-4BB5-41C1-8E42-A7B5C7B6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9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7"/>
            <a:ext cx="12191999" cy="6882454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238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811370"/>
            <a:ext cx="11771290" cy="604663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" y="0"/>
            <a:ext cx="12192000" cy="592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কি দেখতে পাচ্ছ ?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23493" y="463639"/>
            <a:ext cx="2215166" cy="6954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ঈগল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438659" y="528034"/>
            <a:ext cx="2215166" cy="6954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খাদ্যশৃংখল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653825" y="592429"/>
            <a:ext cx="2215166" cy="6954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ঘাস ফড়িং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7868991" y="656825"/>
            <a:ext cx="2215166" cy="6954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ব্যাঙ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85" y="4863852"/>
            <a:ext cx="2619375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303" y="4863851"/>
            <a:ext cx="2581275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1" y="4863850"/>
            <a:ext cx="255837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670" y="4863851"/>
            <a:ext cx="1983949" cy="1895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019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6 L 0.5927 -0.43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35" y="-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16758 -0.48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72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42474 -0.507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7" y="-2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47877 -0.498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45" y="-2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07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584"/>
            <a:ext cx="5061397" cy="575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712890" y="128790"/>
            <a:ext cx="8834907" cy="7984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3065" y="1107583"/>
            <a:ext cx="6988935" cy="57504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১।খাদ্য শৃংখল বলতে কি বুঝ ? </a:t>
            </a:r>
          </a:p>
          <a:p>
            <a:pPr algn="just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২।বীজের বিস্তরন বলতে কি বুঝ ? </a:t>
            </a:r>
          </a:p>
          <a:p>
            <a:pPr algn="just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৩।খাদ্যজাল কিভাবে তৈরি করে বিস্তারিত লিখ ? </a:t>
            </a:r>
          </a:p>
          <a:p>
            <a:pPr algn="just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৪।জীব কিভাবে বায়ুর উপর নির্ভরশীল তা ব্যাখ্যা কর ।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13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9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738648"/>
            <a:ext cx="4677630" cy="4932608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Terminator 3"/>
          <p:cNvSpPr/>
          <p:nvPr/>
        </p:nvSpPr>
        <p:spPr>
          <a:xfrm>
            <a:off x="2446987" y="128789"/>
            <a:ext cx="7765960" cy="1120462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7155" y="1648496"/>
            <a:ext cx="7104845" cy="52095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১।পরিবেশের উপাদানগুলোকে কয়ভাগে ভাগ করা যায় ? </a:t>
            </a:r>
          </a:p>
          <a:p>
            <a:pPr algn="just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২।সকল প্রানীর বেচে থাকার জন্য কী কী প্রয়োজন ? </a:t>
            </a:r>
          </a:p>
          <a:p>
            <a:pPr algn="just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৩।বাস্তুসংস্তান বলতে কি বুঝ ?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1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" y="128789"/>
            <a:ext cx="11758411" cy="1107584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8" y="1725769"/>
            <a:ext cx="4546243" cy="4874597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094704" y="128789"/>
            <a:ext cx="9736428" cy="10174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3065" y="1635617"/>
            <a:ext cx="6988935" cy="52223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১।খাদ্য শৃংখলে কীভাবে সাপ এবং ঈগল একই রকম তা ব্যাখ্যা কর ।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2" y="1069549"/>
            <a:ext cx="11809926" cy="5647856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" y="0"/>
            <a:ext cx="12192000" cy="86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9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605"/>
            <a:ext cx="12192000" cy="6926348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0401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561"/>
            <a:ext cx="12192000" cy="67990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953037"/>
            <a:ext cx="3863662" cy="2163649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6787166" y="3812146"/>
            <a:ext cx="3850783" cy="21636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০১৭৮৬৪৯৮৯২২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9251" y="54561"/>
            <a:ext cx="4687910" cy="4992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23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887"/>
            <a:ext cx="5721037" cy="5570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838" y="1287888"/>
            <a:ext cx="6439436" cy="557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530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ছবি গুলো দেখে নিই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32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532586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1" y="1532587"/>
            <a:ext cx="5371295" cy="5336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32587"/>
            <a:ext cx="7124700" cy="5276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2112135"/>
            <a:ext cx="5616396" cy="4146997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3928056" y="347730"/>
            <a:ext cx="6877319" cy="90152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34141" y="2215166"/>
            <a:ext cx="3863662" cy="36833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পরিবেশ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পঞ্চম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০৫/১২/২০১৯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99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64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93194"/>
            <a:ext cx="5044778" cy="4468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70" y="1893195"/>
            <a:ext cx="7053329" cy="4468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991673" y="103031"/>
            <a:ext cx="10135673" cy="121061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আমাদের পরিবেশের কিছু ছবি দেখে নিই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62163"/>
            <a:ext cx="5044779" cy="495837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বিলে মাছ ধরছে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8671" y="6362163"/>
            <a:ext cx="7053330" cy="4958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গ্রামবাংলার মেঠো পথ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12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3646"/>
            <a:ext cx="5879675" cy="4984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675" y="1313646"/>
            <a:ext cx="6295081" cy="4984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479"/>
            <a:ext cx="12174755" cy="138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459865" y="463639"/>
            <a:ext cx="7057622" cy="4250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কি দেখতে পাচ্ছ ?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97770"/>
            <a:ext cx="5879675" cy="560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কাঠবিড়ালি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7377" y="6297770"/>
            <a:ext cx="6087378" cy="5602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বানর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584" y="0"/>
            <a:ext cx="3470657" cy="2538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40" y="90555"/>
            <a:ext cx="4790759" cy="2448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9" y="3374265"/>
            <a:ext cx="5997262" cy="2936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1" y="3374265"/>
            <a:ext cx="6165847" cy="2975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1" y="-38636"/>
            <a:ext cx="3901693" cy="2538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8891" y="2538702"/>
            <a:ext cx="3901693" cy="745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পরাগায়ন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0585" y="2577338"/>
            <a:ext cx="3470656" cy="7067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 ফড়িং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1240" y="2577339"/>
            <a:ext cx="4790759" cy="7067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ঈগল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90" y="6349285"/>
            <a:ext cx="6165848" cy="5087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 পাশে প্রবাহিত নদী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4739" y="6310649"/>
            <a:ext cx="5997262" cy="547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মাটি পানি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4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1"/>
            <a:ext cx="12192000" cy="513867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9144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ছবি দেখে নিই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3071"/>
            <a:ext cx="12192000" cy="80492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খাদ্যজাল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0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169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20</cp:revision>
  <dcterms:created xsi:type="dcterms:W3CDTF">2019-12-06T06:17:36Z</dcterms:created>
  <dcterms:modified xsi:type="dcterms:W3CDTF">2019-12-06T11:59:29Z</dcterms:modified>
</cp:coreProperties>
</file>