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3" r:id="rId3"/>
    <p:sldId id="256" r:id="rId4"/>
    <p:sldId id="262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82E47-4CEC-4965-AA78-830110E1DA8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D94A38-47A5-48DF-B6F1-1ED5E2F4DE4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বাণিজ্যিক</a:t>
          </a:r>
          <a:r>
            <a:rPr lang="en-US" dirty="0" smtClean="0"/>
            <a:t> </a:t>
          </a:r>
          <a:r>
            <a:rPr lang="en-US" dirty="0" err="1" smtClean="0"/>
            <a:t>খামার</a:t>
          </a:r>
          <a:r>
            <a:rPr lang="en-US" dirty="0" smtClean="0"/>
            <a:t> </a:t>
          </a:r>
          <a:r>
            <a:rPr lang="en-US" dirty="0" err="1" smtClean="0"/>
            <a:t>আকার</a:t>
          </a:r>
          <a:r>
            <a:rPr lang="en-US" dirty="0" smtClean="0"/>
            <a:t> </a:t>
          </a:r>
          <a:r>
            <a:rPr lang="en-US" dirty="0" err="1" smtClean="0"/>
            <a:t>আয়তনের</a:t>
          </a:r>
          <a:r>
            <a:rPr lang="en-US" dirty="0" smtClean="0"/>
            <a:t> </a:t>
          </a:r>
          <a:r>
            <a:rPr lang="en-US" dirty="0" err="1" smtClean="0"/>
            <a:t>দিক</a:t>
          </a:r>
          <a:r>
            <a:rPr lang="en-US" dirty="0" smtClean="0"/>
            <a:t> </a:t>
          </a:r>
          <a:r>
            <a:rPr lang="en-US" dirty="0" err="1" smtClean="0"/>
            <a:t>থেকে</a:t>
          </a:r>
          <a:r>
            <a:rPr lang="en-US" dirty="0" smtClean="0"/>
            <a:t> </a:t>
          </a:r>
          <a:r>
            <a:rPr lang="en-US" dirty="0" err="1" smtClean="0"/>
            <a:t>বড়</a:t>
          </a:r>
          <a:r>
            <a:rPr lang="en-US" dirty="0" smtClean="0"/>
            <a:t> </a:t>
          </a:r>
          <a:r>
            <a:rPr lang="en-US" dirty="0" err="1" smtClean="0"/>
            <a:t>হয়ে</a:t>
          </a:r>
          <a:r>
            <a:rPr lang="en-US" dirty="0" smtClean="0"/>
            <a:t> </a:t>
          </a:r>
          <a:r>
            <a:rPr lang="en-US" dirty="0" err="1" smtClean="0"/>
            <a:t>থাকে</a:t>
          </a:r>
          <a:r>
            <a:rPr lang="en-US" dirty="0" smtClean="0"/>
            <a:t> । </a:t>
          </a:r>
          <a:endParaRPr lang="en-US" dirty="0"/>
        </a:p>
      </dgm:t>
    </dgm:pt>
    <dgm:pt modelId="{1F7836BC-3BF8-4751-9F79-531FF2F421C0}" type="parTrans" cxnId="{A1E5AEF3-8D5E-4973-A6E3-28D6D6979AB1}">
      <dgm:prSet/>
      <dgm:spPr/>
      <dgm:t>
        <a:bodyPr/>
        <a:lstStyle/>
        <a:p>
          <a:endParaRPr lang="en-US"/>
        </a:p>
      </dgm:t>
    </dgm:pt>
    <dgm:pt modelId="{1CF90D03-666B-46A1-A6ED-0FF4E2DFF6CD}" type="sibTrans" cxnId="{A1E5AEF3-8D5E-4973-A6E3-28D6D6979AB1}">
      <dgm:prSet/>
      <dgm:spPr/>
      <dgm:t>
        <a:bodyPr/>
        <a:lstStyle/>
        <a:p>
          <a:endParaRPr lang="en-US"/>
        </a:p>
      </dgm:t>
    </dgm:pt>
    <dgm:pt modelId="{0FCF3C0D-CC59-4486-8C1B-C23EACE0F628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/>
            <a:t>এ </a:t>
          </a:r>
          <a:r>
            <a:rPr lang="en-US" dirty="0" err="1" smtClean="0"/>
            <a:t>খামারের</a:t>
          </a:r>
          <a:r>
            <a:rPr lang="en-US" dirty="0" smtClean="0"/>
            <a:t> </a:t>
          </a:r>
          <a:r>
            <a:rPr lang="en-US" dirty="0" err="1" smtClean="0"/>
            <a:t>মূল</a:t>
          </a:r>
          <a:r>
            <a:rPr lang="en-US" dirty="0" smtClean="0"/>
            <a:t> </a:t>
          </a:r>
          <a:r>
            <a:rPr lang="en-US" dirty="0" err="1" smtClean="0"/>
            <a:t>উদ্দেশ্য</a:t>
          </a:r>
          <a:r>
            <a:rPr lang="en-US" dirty="0" smtClean="0"/>
            <a:t> </a:t>
          </a:r>
          <a:r>
            <a:rPr lang="en-US" dirty="0" err="1" smtClean="0"/>
            <a:t>মুনাফা</a:t>
          </a:r>
          <a:r>
            <a:rPr lang="en-US" dirty="0" smtClean="0"/>
            <a:t> </a:t>
          </a:r>
          <a:r>
            <a:rPr lang="en-US" dirty="0" err="1" smtClean="0"/>
            <a:t>অর্জন</a:t>
          </a:r>
          <a:r>
            <a:rPr lang="en-US" dirty="0" smtClean="0"/>
            <a:t> । </a:t>
          </a:r>
          <a:endParaRPr lang="en-US" dirty="0"/>
        </a:p>
      </dgm:t>
    </dgm:pt>
    <dgm:pt modelId="{5644A3A0-766E-4DE8-B8F8-1DED20614F84}" type="parTrans" cxnId="{CDEF632A-611F-4730-A385-EE0D78E73EB8}">
      <dgm:prSet/>
      <dgm:spPr/>
      <dgm:t>
        <a:bodyPr/>
        <a:lstStyle/>
        <a:p>
          <a:endParaRPr lang="en-US"/>
        </a:p>
      </dgm:t>
    </dgm:pt>
    <dgm:pt modelId="{B61E4282-6EF1-49B6-AD59-C212822C6E1E}" type="sibTrans" cxnId="{CDEF632A-611F-4730-A385-EE0D78E73EB8}">
      <dgm:prSet/>
      <dgm:spPr/>
      <dgm:t>
        <a:bodyPr/>
        <a:lstStyle/>
        <a:p>
          <a:endParaRPr lang="en-US"/>
        </a:p>
      </dgm:t>
    </dgm:pt>
    <dgm:pt modelId="{C7F4AF57-DEC8-4183-9A7D-5E3B4C251E10}">
      <dgm:prSet phldrT="[Text]" phldr="1"/>
      <dgm:spPr/>
      <dgm:t>
        <a:bodyPr/>
        <a:lstStyle/>
        <a:p>
          <a:endParaRPr lang="en-US"/>
        </a:p>
      </dgm:t>
    </dgm:pt>
    <dgm:pt modelId="{0AAD1007-8319-49A6-82E3-7436AC89FC2D}" type="parTrans" cxnId="{9A0D308B-ECAE-4E45-898A-6DA49FEB83F8}">
      <dgm:prSet/>
      <dgm:spPr/>
      <dgm:t>
        <a:bodyPr/>
        <a:lstStyle/>
        <a:p>
          <a:endParaRPr lang="en-US"/>
        </a:p>
      </dgm:t>
    </dgm:pt>
    <dgm:pt modelId="{17A431B5-59D7-4631-998C-13DDF1AD4A43}" type="sibTrans" cxnId="{9A0D308B-ECAE-4E45-898A-6DA49FEB83F8}">
      <dgm:prSet/>
      <dgm:spPr/>
      <dgm:t>
        <a:bodyPr/>
        <a:lstStyle/>
        <a:p>
          <a:endParaRPr lang="en-US"/>
        </a:p>
      </dgm:t>
    </dgm:pt>
    <dgm:pt modelId="{BC5642AB-DF16-442C-B861-3298412E9A7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 smtClean="0"/>
            <a:t>আধুনিক</a:t>
          </a:r>
          <a:r>
            <a:rPr lang="en-US" dirty="0" smtClean="0"/>
            <a:t> ও </a:t>
          </a:r>
          <a:r>
            <a:rPr lang="en-US" dirty="0" err="1" smtClean="0"/>
            <a:t>উন্নত</a:t>
          </a:r>
          <a:r>
            <a:rPr lang="en-US" dirty="0" smtClean="0"/>
            <a:t> </a:t>
          </a:r>
          <a:r>
            <a:rPr lang="en-US" dirty="0" err="1" smtClean="0"/>
            <a:t>চাষ</a:t>
          </a:r>
          <a:r>
            <a:rPr lang="en-US" dirty="0" smtClean="0"/>
            <a:t> </a:t>
          </a:r>
          <a:r>
            <a:rPr lang="en-US" dirty="0" err="1" smtClean="0"/>
            <a:t>পদ্ধতি</a:t>
          </a:r>
          <a:r>
            <a:rPr lang="en-US" dirty="0" smtClean="0"/>
            <a:t> । </a:t>
          </a:r>
          <a:endParaRPr lang="en-US" dirty="0"/>
        </a:p>
      </dgm:t>
    </dgm:pt>
    <dgm:pt modelId="{25E75DBB-C971-4675-83DD-5D223C50DEF1}" type="parTrans" cxnId="{DAD12B36-1BA3-404B-A485-9477B6D42A18}">
      <dgm:prSet/>
      <dgm:spPr/>
      <dgm:t>
        <a:bodyPr/>
        <a:lstStyle/>
        <a:p>
          <a:endParaRPr lang="en-US"/>
        </a:p>
      </dgm:t>
    </dgm:pt>
    <dgm:pt modelId="{49B6091D-EAEF-493C-B87D-35D9F939DEC0}" type="sibTrans" cxnId="{DAD12B36-1BA3-404B-A485-9477B6D42A18}">
      <dgm:prSet/>
      <dgm:spPr/>
      <dgm:t>
        <a:bodyPr/>
        <a:lstStyle/>
        <a:p>
          <a:endParaRPr lang="en-US"/>
        </a:p>
      </dgm:t>
    </dgm:pt>
    <dgm:pt modelId="{C3626190-FDD9-4A01-B495-72AF551BE474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err="1" smtClean="0"/>
            <a:t>উচ্চ</a:t>
          </a:r>
          <a:r>
            <a:rPr lang="en-US" dirty="0" smtClean="0"/>
            <a:t> </a:t>
          </a:r>
          <a:r>
            <a:rPr lang="en-US" dirty="0" err="1" smtClean="0"/>
            <a:t>ফলনশীল</a:t>
          </a:r>
          <a:r>
            <a:rPr lang="en-US" dirty="0" smtClean="0"/>
            <a:t> </a:t>
          </a:r>
          <a:r>
            <a:rPr lang="en-US" dirty="0" err="1" smtClean="0"/>
            <a:t>বীজ</a:t>
          </a:r>
          <a:r>
            <a:rPr lang="en-US" dirty="0" smtClean="0"/>
            <a:t>, </a:t>
          </a:r>
          <a:r>
            <a:rPr lang="en-US" dirty="0" err="1" smtClean="0"/>
            <a:t>উন্নত</a:t>
          </a:r>
          <a:r>
            <a:rPr lang="en-US" dirty="0" smtClean="0"/>
            <a:t> </a:t>
          </a:r>
          <a:r>
            <a:rPr lang="en-US" dirty="0" err="1" smtClean="0"/>
            <a:t>সার,কিটনাশক</a:t>
          </a:r>
          <a:r>
            <a:rPr lang="en-US" dirty="0" smtClean="0"/>
            <a:t> </a:t>
          </a:r>
          <a:r>
            <a:rPr lang="en-US" dirty="0" err="1" smtClean="0"/>
            <a:t>ব্যবহৃর</a:t>
          </a:r>
          <a:r>
            <a:rPr lang="en-US" dirty="0" smtClean="0"/>
            <a:t> । </a:t>
          </a:r>
          <a:endParaRPr lang="en-US" dirty="0"/>
        </a:p>
      </dgm:t>
    </dgm:pt>
    <dgm:pt modelId="{3EF20A91-8005-402D-92C2-50D4E8725115}" type="parTrans" cxnId="{F7977053-51D1-4A6D-A879-8AD4284E589B}">
      <dgm:prSet/>
      <dgm:spPr/>
      <dgm:t>
        <a:bodyPr/>
        <a:lstStyle/>
        <a:p>
          <a:endParaRPr lang="en-US"/>
        </a:p>
      </dgm:t>
    </dgm:pt>
    <dgm:pt modelId="{A60D2B71-A5E7-46D6-8C82-EB941FF97206}" type="sibTrans" cxnId="{F7977053-51D1-4A6D-A879-8AD4284E589B}">
      <dgm:prSet/>
      <dgm:spPr/>
      <dgm:t>
        <a:bodyPr/>
        <a:lstStyle/>
        <a:p>
          <a:endParaRPr lang="en-US"/>
        </a:p>
      </dgm:t>
    </dgm:pt>
    <dgm:pt modelId="{1C33925B-2B1E-4C71-997D-27763839E6C0}">
      <dgm:prSet phldrT="[Text]"/>
      <dgm:spPr>
        <a:solidFill>
          <a:srgbClr val="C00000"/>
        </a:solidFill>
      </dgm:spPr>
      <dgm:t>
        <a:bodyPr/>
        <a:lstStyle/>
        <a:p>
          <a:pPr algn="l"/>
          <a:r>
            <a:rPr lang="en-US" dirty="0" smtClean="0"/>
            <a:t>                                     </a:t>
          </a:r>
          <a:r>
            <a:rPr lang="en-US" dirty="0" err="1" smtClean="0"/>
            <a:t>খামারী</a:t>
          </a:r>
          <a:r>
            <a:rPr lang="en-US" dirty="0" smtClean="0"/>
            <a:t> ও </a:t>
          </a:r>
          <a:r>
            <a:rPr lang="en-US" dirty="0" err="1" smtClean="0"/>
            <a:t>শ্রমিকরা</a:t>
          </a:r>
          <a:r>
            <a:rPr lang="en-US" dirty="0" smtClean="0"/>
            <a:t> </a:t>
          </a:r>
          <a:r>
            <a:rPr lang="en-US" dirty="0" err="1" smtClean="0"/>
            <a:t>অনেক</a:t>
          </a:r>
          <a:r>
            <a:rPr lang="en-US" dirty="0" smtClean="0"/>
            <a:t> </a:t>
          </a:r>
          <a:r>
            <a:rPr lang="en-US" dirty="0" err="1" smtClean="0"/>
            <a:t>অভিজ্ঞ</a:t>
          </a:r>
          <a:r>
            <a:rPr lang="en-US" dirty="0" smtClean="0"/>
            <a:t> । </a:t>
          </a:r>
          <a:endParaRPr lang="en-US" dirty="0"/>
        </a:p>
      </dgm:t>
    </dgm:pt>
    <dgm:pt modelId="{37A52500-59F2-4A97-AFF4-B04DC930B4A3}" type="parTrans" cxnId="{84A38D3F-C91F-44C0-9C76-C24E4A49E365}">
      <dgm:prSet/>
      <dgm:spPr/>
      <dgm:t>
        <a:bodyPr/>
        <a:lstStyle/>
        <a:p>
          <a:endParaRPr lang="en-US"/>
        </a:p>
      </dgm:t>
    </dgm:pt>
    <dgm:pt modelId="{A209E051-601E-4F14-B965-824D06DB9C9C}" type="sibTrans" cxnId="{84A38D3F-C91F-44C0-9C76-C24E4A49E365}">
      <dgm:prSet/>
      <dgm:spPr/>
      <dgm:t>
        <a:bodyPr/>
        <a:lstStyle/>
        <a:p>
          <a:endParaRPr lang="en-US"/>
        </a:p>
      </dgm:t>
    </dgm:pt>
    <dgm:pt modelId="{FED72AB1-CA0F-4913-B0CE-0D748E21A45C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en-US" dirty="0" err="1" smtClean="0"/>
            <a:t>সরকারী</a:t>
          </a:r>
          <a:r>
            <a:rPr lang="en-US" dirty="0" smtClean="0"/>
            <a:t> </a:t>
          </a:r>
          <a:r>
            <a:rPr lang="en-US" dirty="0" err="1" smtClean="0"/>
            <a:t>ভাবে</a:t>
          </a:r>
          <a:r>
            <a:rPr lang="en-US" dirty="0" smtClean="0"/>
            <a:t> </a:t>
          </a:r>
          <a:r>
            <a:rPr lang="en-US" dirty="0" err="1" smtClean="0"/>
            <a:t>বাণিজ্যিক</a:t>
          </a:r>
          <a:r>
            <a:rPr lang="en-US" dirty="0" smtClean="0"/>
            <a:t> </a:t>
          </a:r>
          <a:r>
            <a:rPr lang="en-US" dirty="0" err="1" smtClean="0"/>
            <a:t>খামার</a:t>
          </a:r>
          <a:r>
            <a:rPr lang="en-US" dirty="0" smtClean="0"/>
            <a:t> </a:t>
          </a:r>
          <a:r>
            <a:rPr lang="en-US" dirty="0" err="1" smtClean="0"/>
            <a:t>পরিচালনা</a:t>
          </a:r>
          <a:r>
            <a:rPr lang="en-US" dirty="0" smtClean="0"/>
            <a:t> </a:t>
          </a:r>
          <a:r>
            <a:rPr lang="en-US" dirty="0" err="1" smtClean="0"/>
            <a:t>করতে</a:t>
          </a:r>
          <a:r>
            <a:rPr lang="en-US" dirty="0" smtClean="0"/>
            <a:t> </a:t>
          </a:r>
          <a:r>
            <a:rPr lang="en-US" dirty="0" err="1" smtClean="0"/>
            <a:t>দেখা</a:t>
          </a:r>
          <a:r>
            <a:rPr lang="en-US" dirty="0" smtClean="0"/>
            <a:t> </a:t>
          </a:r>
          <a:r>
            <a:rPr lang="en-US" dirty="0" err="1" smtClean="0"/>
            <a:t>যায়</a:t>
          </a:r>
          <a:r>
            <a:rPr lang="en-US" dirty="0" smtClean="0"/>
            <a:t> । </a:t>
          </a:r>
          <a:endParaRPr lang="en-US" dirty="0"/>
        </a:p>
      </dgm:t>
    </dgm:pt>
    <dgm:pt modelId="{B314D05C-F88E-47A9-B663-160DC76B96B2}" type="parTrans" cxnId="{67A57508-85F6-44C8-8970-21A05E2303F2}">
      <dgm:prSet/>
      <dgm:spPr/>
      <dgm:t>
        <a:bodyPr/>
        <a:lstStyle/>
        <a:p>
          <a:endParaRPr lang="en-US"/>
        </a:p>
      </dgm:t>
    </dgm:pt>
    <dgm:pt modelId="{0B3F449E-2047-48FC-B3B6-ED86786AB230}" type="sibTrans" cxnId="{67A57508-85F6-44C8-8970-21A05E2303F2}">
      <dgm:prSet/>
      <dgm:spPr/>
      <dgm:t>
        <a:bodyPr/>
        <a:lstStyle/>
        <a:p>
          <a:endParaRPr lang="en-US"/>
        </a:p>
      </dgm:t>
    </dgm:pt>
    <dgm:pt modelId="{21B0938F-1EB0-4A62-A46A-E20A140C80F0}" type="pres">
      <dgm:prSet presAssocID="{3F182E47-4CEC-4965-AA78-830110E1DA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631E8B-71CD-4FFA-A43D-2D717AB4992C}" type="pres">
      <dgm:prSet presAssocID="{1C33925B-2B1E-4C71-997D-27763839E6C0}" presName="boxAndChildren" presStyleCnt="0"/>
      <dgm:spPr/>
    </dgm:pt>
    <dgm:pt modelId="{8D195388-B72C-4A2B-9778-25FFD9504787}" type="pres">
      <dgm:prSet presAssocID="{1C33925B-2B1E-4C71-997D-27763839E6C0}" presName="parentTextBox" presStyleLbl="node1" presStyleIdx="0" presStyleCnt="3"/>
      <dgm:spPr/>
      <dgm:t>
        <a:bodyPr/>
        <a:lstStyle/>
        <a:p>
          <a:endParaRPr lang="en-US"/>
        </a:p>
      </dgm:t>
    </dgm:pt>
    <dgm:pt modelId="{F3695A15-20E1-43B6-83F0-CA2688BE6E2E}" type="pres">
      <dgm:prSet presAssocID="{1C33925B-2B1E-4C71-997D-27763839E6C0}" presName="entireBox" presStyleLbl="node1" presStyleIdx="0" presStyleCnt="3"/>
      <dgm:spPr/>
      <dgm:t>
        <a:bodyPr/>
        <a:lstStyle/>
        <a:p>
          <a:endParaRPr lang="en-US"/>
        </a:p>
      </dgm:t>
    </dgm:pt>
    <dgm:pt modelId="{9060BAED-0ABB-4B38-9011-68C8C5AE2975}" type="pres">
      <dgm:prSet presAssocID="{1C33925B-2B1E-4C71-997D-27763839E6C0}" presName="descendantBox" presStyleCnt="0"/>
      <dgm:spPr/>
    </dgm:pt>
    <dgm:pt modelId="{FAAE3F7B-F8EC-403B-9CBD-A03DE81E0BED}" type="pres">
      <dgm:prSet presAssocID="{FED72AB1-CA0F-4913-B0CE-0D748E21A45C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4DD74-8756-43B0-BD31-80B3A425728E}" type="pres">
      <dgm:prSet presAssocID="{49B6091D-EAEF-493C-B87D-35D9F939DEC0}" presName="sp" presStyleCnt="0"/>
      <dgm:spPr/>
    </dgm:pt>
    <dgm:pt modelId="{217B34BA-B0A2-40EC-85FC-E6A8FC3E22CD}" type="pres">
      <dgm:prSet presAssocID="{BC5642AB-DF16-442C-B861-3298412E9A70}" presName="arrowAndChildren" presStyleCnt="0"/>
      <dgm:spPr/>
    </dgm:pt>
    <dgm:pt modelId="{B0CB5C61-79F1-47B9-838E-78B72E0AE122}" type="pres">
      <dgm:prSet presAssocID="{BC5642AB-DF16-442C-B861-3298412E9A7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7EEB457-C51F-4EA1-8F83-28AE61297305}" type="pres">
      <dgm:prSet presAssocID="{BC5642AB-DF16-442C-B861-3298412E9A70}" presName="arrow" presStyleLbl="node1" presStyleIdx="1" presStyleCnt="3"/>
      <dgm:spPr/>
      <dgm:t>
        <a:bodyPr/>
        <a:lstStyle/>
        <a:p>
          <a:endParaRPr lang="en-US"/>
        </a:p>
      </dgm:t>
    </dgm:pt>
    <dgm:pt modelId="{5886D798-9932-4E3E-A21B-45B66981EFC9}" type="pres">
      <dgm:prSet presAssocID="{BC5642AB-DF16-442C-B861-3298412E9A70}" presName="descendantArrow" presStyleCnt="0"/>
      <dgm:spPr/>
    </dgm:pt>
    <dgm:pt modelId="{FABD9FD6-770C-4999-AA82-B643C74F2255}" type="pres">
      <dgm:prSet presAssocID="{C3626190-FDD9-4A01-B495-72AF551BE474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818C6-720F-48BC-B741-441243D4871F}" type="pres">
      <dgm:prSet presAssocID="{1CF90D03-666B-46A1-A6ED-0FF4E2DFF6CD}" presName="sp" presStyleCnt="0"/>
      <dgm:spPr/>
    </dgm:pt>
    <dgm:pt modelId="{1360B123-F960-42C3-B6C4-14A43E6D8171}" type="pres">
      <dgm:prSet presAssocID="{BCD94A38-47A5-48DF-B6F1-1ED5E2F4DE4D}" presName="arrowAndChildren" presStyleCnt="0"/>
      <dgm:spPr/>
    </dgm:pt>
    <dgm:pt modelId="{E065B6B4-8A45-4539-90A7-B5382D80AC87}" type="pres">
      <dgm:prSet presAssocID="{BCD94A38-47A5-48DF-B6F1-1ED5E2F4DE4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EB223933-1E01-43E3-ADFC-664D22AE2AB7}" type="pres">
      <dgm:prSet presAssocID="{BCD94A38-47A5-48DF-B6F1-1ED5E2F4DE4D}" presName="arrow" presStyleLbl="node1" presStyleIdx="2" presStyleCnt="3"/>
      <dgm:spPr/>
      <dgm:t>
        <a:bodyPr/>
        <a:lstStyle/>
        <a:p>
          <a:endParaRPr lang="en-US"/>
        </a:p>
      </dgm:t>
    </dgm:pt>
    <dgm:pt modelId="{356BE602-EC1F-4FAF-9D2B-0F60EED05776}" type="pres">
      <dgm:prSet presAssocID="{BCD94A38-47A5-48DF-B6F1-1ED5E2F4DE4D}" presName="descendantArrow" presStyleCnt="0"/>
      <dgm:spPr/>
    </dgm:pt>
    <dgm:pt modelId="{E3B34381-6461-45F3-8304-812417F046B9}" type="pres">
      <dgm:prSet presAssocID="{0FCF3C0D-CC59-4486-8C1B-C23EACE0F628}" presName="childTextArrow" presStyleLbl="fgAccFollowNode1" presStyleIdx="2" presStyleCnt="4" custScaleX="2000000" custLinFactNeighborX="19193" custLinFactNeighborY="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B2DDE-78D7-4F07-8D72-1880DE729E3E}" type="pres">
      <dgm:prSet presAssocID="{C7F4AF57-DEC8-4183-9A7D-5E3B4C251E1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59F6E6-10D1-467F-9891-9A6AAA3A2BF1}" type="presOf" srcId="{1C33925B-2B1E-4C71-997D-27763839E6C0}" destId="{F3695A15-20E1-43B6-83F0-CA2688BE6E2E}" srcOrd="1" destOrd="0" presId="urn:microsoft.com/office/officeart/2005/8/layout/process4"/>
    <dgm:cxn modelId="{DAD12B36-1BA3-404B-A485-9477B6D42A18}" srcId="{3F182E47-4CEC-4965-AA78-830110E1DA8C}" destId="{BC5642AB-DF16-442C-B861-3298412E9A70}" srcOrd="1" destOrd="0" parTransId="{25E75DBB-C971-4675-83DD-5D223C50DEF1}" sibTransId="{49B6091D-EAEF-493C-B87D-35D9F939DEC0}"/>
    <dgm:cxn modelId="{DCDB4CE5-C72A-4B1D-B91B-68E834FB1914}" type="presOf" srcId="{3F182E47-4CEC-4965-AA78-830110E1DA8C}" destId="{21B0938F-1EB0-4A62-A46A-E20A140C80F0}" srcOrd="0" destOrd="0" presId="urn:microsoft.com/office/officeart/2005/8/layout/process4"/>
    <dgm:cxn modelId="{A6F21444-AFC1-4FED-BA8F-241F5F0E798E}" type="presOf" srcId="{BCD94A38-47A5-48DF-B6F1-1ED5E2F4DE4D}" destId="{EB223933-1E01-43E3-ADFC-664D22AE2AB7}" srcOrd="1" destOrd="0" presId="urn:microsoft.com/office/officeart/2005/8/layout/process4"/>
    <dgm:cxn modelId="{C524D6C5-AA52-4CE2-832D-F75DFFD5FE8C}" type="presOf" srcId="{1C33925B-2B1E-4C71-997D-27763839E6C0}" destId="{8D195388-B72C-4A2B-9778-25FFD9504787}" srcOrd="0" destOrd="0" presId="urn:microsoft.com/office/officeart/2005/8/layout/process4"/>
    <dgm:cxn modelId="{B413794A-FD30-4E16-B322-029DF6CA7FC1}" type="presOf" srcId="{FED72AB1-CA0F-4913-B0CE-0D748E21A45C}" destId="{FAAE3F7B-F8EC-403B-9CBD-A03DE81E0BED}" srcOrd="0" destOrd="0" presId="urn:microsoft.com/office/officeart/2005/8/layout/process4"/>
    <dgm:cxn modelId="{249A86DA-D5E7-43C0-8EDB-9B152167EA39}" type="presOf" srcId="{BCD94A38-47A5-48DF-B6F1-1ED5E2F4DE4D}" destId="{E065B6B4-8A45-4539-90A7-B5382D80AC87}" srcOrd="0" destOrd="0" presId="urn:microsoft.com/office/officeart/2005/8/layout/process4"/>
    <dgm:cxn modelId="{CDEF632A-611F-4730-A385-EE0D78E73EB8}" srcId="{BCD94A38-47A5-48DF-B6F1-1ED5E2F4DE4D}" destId="{0FCF3C0D-CC59-4486-8C1B-C23EACE0F628}" srcOrd="0" destOrd="0" parTransId="{5644A3A0-766E-4DE8-B8F8-1DED20614F84}" sibTransId="{B61E4282-6EF1-49B6-AD59-C212822C6E1E}"/>
    <dgm:cxn modelId="{84A38D3F-C91F-44C0-9C76-C24E4A49E365}" srcId="{3F182E47-4CEC-4965-AA78-830110E1DA8C}" destId="{1C33925B-2B1E-4C71-997D-27763839E6C0}" srcOrd="2" destOrd="0" parTransId="{37A52500-59F2-4A97-AFF4-B04DC930B4A3}" sibTransId="{A209E051-601E-4F14-B965-824D06DB9C9C}"/>
    <dgm:cxn modelId="{9A0D308B-ECAE-4E45-898A-6DA49FEB83F8}" srcId="{BCD94A38-47A5-48DF-B6F1-1ED5E2F4DE4D}" destId="{C7F4AF57-DEC8-4183-9A7D-5E3B4C251E10}" srcOrd="1" destOrd="0" parTransId="{0AAD1007-8319-49A6-82E3-7436AC89FC2D}" sibTransId="{17A431B5-59D7-4631-998C-13DDF1AD4A43}"/>
    <dgm:cxn modelId="{11B87DBF-DB8A-43CE-8999-C6958F1D847B}" type="presOf" srcId="{BC5642AB-DF16-442C-B861-3298412E9A70}" destId="{B0CB5C61-79F1-47B9-838E-78B72E0AE122}" srcOrd="0" destOrd="0" presId="urn:microsoft.com/office/officeart/2005/8/layout/process4"/>
    <dgm:cxn modelId="{00A4DE1E-DE41-467C-9F1A-E4CD4D1A627D}" type="presOf" srcId="{0FCF3C0D-CC59-4486-8C1B-C23EACE0F628}" destId="{E3B34381-6461-45F3-8304-812417F046B9}" srcOrd="0" destOrd="0" presId="urn:microsoft.com/office/officeart/2005/8/layout/process4"/>
    <dgm:cxn modelId="{F7977053-51D1-4A6D-A879-8AD4284E589B}" srcId="{BC5642AB-DF16-442C-B861-3298412E9A70}" destId="{C3626190-FDD9-4A01-B495-72AF551BE474}" srcOrd="0" destOrd="0" parTransId="{3EF20A91-8005-402D-92C2-50D4E8725115}" sibTransId="{A60D2B71-A5E7-46D6-8C82-EB941FF97206}"/>
    <dgm:cxn modelId="{7A1BA824-82AE-476A-BADA-32D4425F22E1}" type="presOf" srcId="{C3626190-FDD9-4A01-B495-72AF551BE474}" destId="{FABD9FD6-770C-4999-AA82-B643C74F2255}" srcOrd="0" destOrd="0" presId="urn:microsoft.com/office/officeart/2005/8/layout/process4"/>
    <dgm:cxn modelId="{32DAFCF1-0782-4311-84F4-684965801C1F}" type="presOf" srcId="{C7F4AF57-DEC8-4183-9A7D-5E3B4C251E10}" destId="{5EEB2DDE-78D7-4F07-8D72-1880DE729E3E}" srcOrd="0" destOrd="0" presId="urn:microsoft.com/office/officeart/2005/8/layout/process4"/>
    <dgm:cxn modelId="{10BAA489-9A17-426A-B247-C21055C0BB6F}" type="presOf" srcId="{BC5642AB-DF16-442C-B861-3298412E9A70}" destId="{B7EEB457-C51F-4EA1-8F83-28AE61297305}" srcOrd="1" destOrd="0" presId="urn:microsoft.com/office/officeart/2005/8/layout/process4"/>
    <dgm:cxn modelId="{A1E5AEF3-8D5E-4973-A6E3-28D6D6979AB1}" srcId="{3F182E47-4CEC-4965-AA78-830110E1DA8C}" destId="{BCD94A38-47A5-48DF-B6F1-1ED5E2F4DE4D}" srcOrd="0" destOrd="0" parTransId="{1F7836BC-3BF8-4751-9F79-531FF2F421C0}" sibTransId="{1CF90D03-666B-46A1-A6ED-0FF4E2DFF6CD}"/>
    <dgm:cxn modelId="{67A57508-85F6-44C8-8970-21A05E2303F2}" srcId="{1C33925B-2B1E-4C71-997D-27763839E6C0}" destId="{FED72AB1-CA0F-4913-B0CE-0D748E21A45C}" srcOrd="0" destOrd="0" parTransId="{B314D05C-F88E-47A9-B663-160DC76B96B2}" sibTransId="{0B3F449E-2047-48FC-B3B6-ED86786AB230}"/>
    <dgm:cxn modelId="{3DB8CC5B-7058-4287-B0F2-8A58C2BA1142}" type="presParOf" srcId="{21B0938F-1EB0-4A62-A46A-E20A140C80F0}" destId="{23631E8B-71CD-4FFA-A43D-2D717AB4992C}" srcOrd="0" destOrd="0" presId="urn:microsoft.com/office/officeart/2005/8/layout/process4"/>
    <dgm:cxn modelId="{21FD8EA7-155C-4CA7-950D-FD2F1F52B889}" type="presParOf" srcId="{23631E8B-71CD-4FFA-A43D-2D717AB4992C}" destId="{8D195388-B72C-4A2B-9778-25FFD9504787}" srcOrd="0" destOrd="0" presId="urn:microsoft.com/office/officeart/2005/8/layout/process4"/>
    <dgm:cxn modelId="{D64CAB73-7576-465C-B496-5C7E4A2BF469}" type="presParOf" srcId="{23631E8B-71CD-4FFA-A43D-2D717AB4992C}" destId="{F3695A15-20E1-43B6-83F0-CA2688BE6E2E}" srcOrd="1" destOrd="0" presId="urn:microsoft.com/office/officeart/2005/8/layout/process4"/>
    <dgm:cxn modelId="{2480A5CD-A031-42F3-8991-DB91583F2F70}" type="presParOf" srcId="{23631E8B-71CD-4FFA-A43D-2D717AB4992C}" destId="{9060BAED-0ABB-4B38-9011-68C8C5AE2975}" srcOrd="2" destOrd="0" presId="urn:microsoft.com/office/officeart/2005/8/layout/process4"/>
    <dgm:cxn modelId="{6FD30C00-EB31-493F-A760-929CAE4CD0BB}" type="presParOf" srcId="{9060BAED-0ABB-4B38-9011-68C8C5AE2975}" destId="{FAAE3F7B-F8EC-403B-9CBD-A03DE81E0BED}" srcOrd="0" destOrd="0" presId="urn:microsoft.com/office/officeart/2005/8/layout/process4"/>
    <dgm:cxn modelId="{B0588FED-E6BF-411A-8BFC-135AF94E402D}" type="presParOf" srcId="{21B0938F-1EB0-4A62-A46A-E20A140C80F0}" destId="{17C4DD74-8756-43B0-BD31-80B3A425728E}" srcOrd="1" destOrd="0" presId="urn:microsoft.com/office/officeart/2005/8/layout/process4"/>
    <dgm:cxn modelId="{54FD57B5-AAF2-4FAC-BBDD-5EB6E1F954D7}" type="presParOf" srcId="{21B0938F-1EB0-4A62-A46A-E20A140C80F0}" destId="{217B34BA-B0A2-40EC-85FC-E6A8FC3E22CD}" srcOrd="2" destOrd="0" presId="urn:microsoft.com/office/officeart/2005/8/layout/process4"/>
    <dgm:cxn modelId="{BDF1DC3B-3EA2-428D-BD2E-17676C5B8048}" type="presParOf" srcId="{217B34BA-B0A2-40EC-85FC-E6A8FC3E22CD}" destId="{B0CB5C61-79F1-47B9-838E-78B72E0AE122}" srcOrd="0" destOrd="0" presId="urn:microsoft.com/office/officeart/2005/8/layout/process4"/>
    <dgm:cxn modelId="{C07EDAE6-3AD7-445A-9C58-D97D2F730712}" type="presParOf" srcId="{217B34BA-B0A2-40EC-85FC-E6A8FC3E22CD}" destId="{B7EEB457-C51F-4EA1-8F83-28AE61297305}" srcOrd="1" destOrd="0" presId="urn:microsoft.com/office/officeart/2005/8/layout/process4"/>
    <dgm:cxn modelId="{9AF24122-CA3A-4D24-B07E-60E340854092}" type="presParOf" srcId="{217B34BA-B0A2-40EC-85FC-E6A8FC3E22CD}" destId="{5886D798-9932-4E3E-A21B-45B66981EFC9}" srcOrd="2" destOrd="0" presId="urn:microsoft.com/office/officeart/2005/8/layout/process4"/>
    <dgm:cxn modelId="{05A987BB-6480-4758-A9F4-53A2455B99A3}" type="presParOf" srcId="{5886D798-9932-4E3E-A21B-45B66981EFC9}" destId="{FABD9FD6-770C-4999-AA82-B643C74F2255}" srcOrd="0" destOrd="0" presId="urn:microsoft.com/office/officeart/2005/8/layout/process4"/>
    <dgm:cxn modelId="{1ECA6EB5-059E-4C12-B72D-0392E2ADAFAF}" type="presParOf" srcId="{21B0938F-1EB0-4A62-A46A-E20A140C80F0}" destId="{DB8818C6-720F-48BC-B741-441243D4871F}" srcOrd="3" destOrd="0" presId="urn:microsoft.com/office/officeart/2005/8/layout/process4"/>
    <dgm:cxn modelId="{BA4470B1-969E-45BC-8B2B-D426DCF56278}" type="presParOf" srcId="{21B0938F-1EB0-4A62-A46A-E20A140C80F0}" destId="{1360B123-F960-42C3-B6C4-14A43E6D8171}" srcOrd="4" destOrd="0" presId="urn:microsoft.com/office/officeart/2005/8/layout/process4"/>
    <dgm:cxn modelId="{97DA552A-0466-4A45-A09D-353F648FD73E}" type="presParOf" srcId="{1360B123-F960-42C3-B6C4-14A43E6D8171}" destId="{E065B6B4-8A45-4539-90A7-B5382D80AC87}" srcOrd="0" destOrd="0" presId="urn:microsoft.com/office/officeart/2005/8/layout/process4"/>
    <dgm:cxn modelId="{7436DEEC-2691-43FE-9706-1600991AB666}" type="presParOf" srcId="{1360B123-F960-42C3-B6C4-14A43E6D8171}" destId="{EB223933-1E01-43E3-ADFC-664D22AE2AB7}" srcOrd="1" destOrd="0" presId="urn:microsoft.com/office/officeart/2005/8/layout/process4"/>
    <dgm:cxn modelId="{72FBFE5E-5856-4D76-AE1E-E7217D5469C5}" type="presParOf" srcId="{1360B123-F960-42C3-B6C4-14A43E6D8171}" destId="{356BE602-EC1F-4FAF-9D2B-0F60EED05776}" srcOrd="2" destOrd="0" presId="urn:microsoft.com/office/officeart/2005/8/layout/process4"/>
    <dgm:cxn modelId="{B1FD6C17-17EB-4C17-8395-A5EEDEA5B319}" type="presParOf" srcId="{356BE602-EC1F-4FAF-9D2B-0F60EED05776}" destId="{E3B34381-6461-45F3-8304-812417F046B9}" srcOrd="0" destOrd="0" presId="urn:microsoft.com/office/officeart/2005/8/layout/process4"/>
    <dgm:cxn modelId="{C7775F0F-67CD-49ED-9C52-4F3D61281FD0}" type="presParOf" srcId="{356BE602-EC1F-4FAF-9D2B-0F60EED05776}" destId="{5EEB2DDE-78D7-4F07-8D72-1880DE729E3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3160B-3127-4664-8951-C0EC32188803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03F22C-9DBE-49EE-9AA4-908A93DBFE1B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en-US" sz="2000" dirty="0" err="1" smtClean="0"/>
            <a:t>জীবন</a:t>
          </a:r>
          <a:r>
            <a:rPr lang="en-US" sz="2000" dirty="0" smtClean="0"/>
            <a:t> </a:t>
          </a:r>
          <a:r>
            <a:rPr lang="en-US" sz="2000" dirty="0" err="1" smtClean="0"/>
            <a:t>নির্বাহী</a:t>
          </a:r>
          <a:r>
            <a:rPr lang="en-US" sz="2000" dirty="0" smtClean="0"/>
            <a:t> </a:t>
          </a:r>
          <a:r>
            <a:rPr lang="en-US" sz="2000" dirty="0" err="1" smtClean="0"/>
            <a:t>খামার</a:t>
          </a:r>
          <a:r>
            <a:rPr lang="en-US" sz="2000" dirty="0" smtClean="0"/>
            <a:t> </a:t>
          </a:r>
          <a:r>
            <a:rPr lang="en-US" sz="2000" dirty="0" err="1" smtClean="0"/>
            <a:t>শুধু</a:t>
          </a:r>
          <a:r>
            <a:rPr lang="en-US" sz="2000" dirty="0" smtClean="0"/>
            <a:t> </a:t>
          </a:r>
          <a:r>
            <a:rPr lang="en-US" sz="2000" dirty="0" err="1" smtClean="0"/>
            <a:t>পরিবারের</a:t>
          </a:r>
          <a:r>
            <a:rPr lang="en-US" sz="2000" dirty="0" smtClean="0"/>
            <a:t> </a:t>
          </a:r>
          <a:r>
            <a:rPr lang="en-US" sz="2000" dirty="0" err="1" smtClean="0"/>
            <a:t>চাহিদা</a:t>
          </a:r>
          <a:r>
            <a:rPr lang="en-US" sz="2000" dirty="0" smtClean="0"/>
            <a:t> </a:t>
          </a:r>
          <a:r>
            <a:rPr lang="en-US" sz="2000" dirty="0" err="1" smtClean="0"/>
            <a:t>মেটায়</a:t>
          </a:r>
          <a:r>
            <a:rPr lang="en-US" sz="2000" dirty="0" smtClean="0"/>
            <a:t>  </a:t>
          </a:r>
          <a:endParaRPr lang="en-US" sz="2000" dirty="0"/>
        </a:p>
      </dgm:t>
    </dgm:pt>
    <dgm:pt modelId="{69A639E1-5B27-452D-BB25-DCBDF8EABB84}" type="parTrans" cxnId="{A7FE47CB-7E2F-4C7F-82CE-064A709D49CE}">
      <dgm:prSet/>
      <dgm:spPr/>
      <dgm:t>
        <a:bodyPr/>
        <a:lstStyle/>
        <a:p>
          <a:endParaRPr lang="en-US"/>
        </a:p>
      </dgm:t>
    </dgm:pt>
    <dgm:pt modelId="{D26EC48D-359F-4E97-9544-3288D543C90C}" type="sibTrans" cxnId="{A7FE47CB-7E2F-4C7F-82CE-064A709D49CE}">
      <dgm:prSet/>
      <dgm:spPr/>
      <dgm:t>
        <a:bodyPr/>
        <a:lstStyle/>
        <a:p>
          <a:endParaRPr lang="en-US"/>
        </a:p>
      </dgm:t>
    </dgm:pt>
    <dgm:pt modelId="{45FC89F3-ACA7-4CAB-8670-61494E1433C9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800" dirty="0" err="1" smtClean="0"/>
            <a:t>এখানে</a:t>
          </a:r>
          <a:r>
            <a:rPr lang="en-US" sz="2800" dirty="0" smtClean="0"/>
            <a:t> </a:t>
          </a:r>
          <a:r>
            <a:rPr lang="en-US" sz="2800" dirty="0" err="1" smtClean="0"/>
            <a:t>উদবৃত্ত</a:t>
          </a:r>
          <a:r>
            <a:rPr lang="en-US" sz="2800" dirty="0" smtClean="0"/>
            <a:t> </a:t>
          </a:r>
          <a:r>
            <a:rPr lang="en-US" sz="2800" dirty="0" err="1" smtClean="0"/>
            <a:t>আয়</a:t>
          </a:r>
          <a:r>
            <a:rPr lang="en-US" sz="2800" dirty="0" smtClean="0"/>
            <a:t> </a:t>
          </a:r>
          <a:r>
            <a:rPr lang="en-US" sz="2800" dirty="0" err="1" smtClean="0"/>
            <a:t>হয়</a:t>
          </a:r>
          <a:r>
            <a:rPr lang="en-US" sz="2800" dirty="0" smtClean="0"/>
            <a:t> </a:t>
          </a:r>
          <a:r>
            <a:rPr lang="en-US" sz="2800" dirty="0" err="1" smtClean="0"/>
            <a:t>না</a:t>
          </a:r>
          <a:r>
            <a:rPr lang="en-US" sz="2800" dirty="0" smtClean="0"/>
            <a:t> </a:t>
          </a:r>
          <a:endParaRPr lang="en-US" sz="2800" dirty="0"/>
        </a:p>
      </dgm:t>
    </dgm:pt>
    <dgm:pt modelId="{F635386B-4B09-4454-81F1-18A82805030D}" type="parTrans" cxnId="{277B6206-CF63-400C-BC66-7708C2EA4E79}">
      <dgm:prSet/>
      <dgm:spPr/>
      <dgm:t>
        <a:bodyPr/>
        <a:lstStyle/>
        <a:p>
          <a:endParaRPr lang="en-US"/>
        </a:p>
      </dgm:t>
    </dgm:pt>
    <dgm:pt modelId="{37F61794-2640-4189-907E-9B112FDE2C36}" type="sibTrans" cxnId="{277B6206-CF63-400C-BC66-7708C2EA4E79}">
      <dgm:prSet/>
      <dgm:spPr/>
      <dgm:t>
        <a:bodyPr/>
        <a:lstStyle/>
        <a:p>
          <a:endParaRPr lang="en-US"/>
        </a:p>
      </dgm:t>
    </dgm:pt>
    <dgm:pt modelId="{0D3E6918-63D8-4544-8F40-8BAE2C8DFDA9}">
      <dgm:prSet phldrT="[Text]" custT="1"/>
      <dgm:spPr>
        <a:solidFill>
          <a:srgbClr val="92D050"/>
        </a:solidFill>
      </dgm:spPr>
      <dgm:t>
        <a:bodyPr/>
        <a:lstStyle/>
        <a:p>
          <a:pPr algn="l"/>
          <a:r>
            <a:rPr lang="en-US" sz="2800" dirty="0" err="1" smtClean="0"/>
            <a:t>এখামারের</a:t>
          </a:r>
          <a:r>
            <a:rPr lang="en-US" sz="2800" dirty="0" smtClean="0"/>
            <a:t> </a:t>
          </a:r>
          <a:r>
            <a:rPr lang="en-US" sz="2800" dirty="0" err="1" smtClean="0"/>
            <a:t>আয়তন</a:t>
          </a:r>
          <a:r>
            <a:rPr lang="en-US" sz="2800" dirty="0" smtClean="0"/>
            <a:t> </a:t>
          </a:r>
          <a:r>
            <a:rPr lang="en-US" sz="2800" dirty="0" err="1" smtClean="0"/>
            <a:t>বেশ</a:t>
          </a:r>
          <a:r>
            <a:rPr lang="en-US" sz="2800" dirty="0" smtClean="0"/>
            <a:t> </a:t>
          </a:r>
          <a:r>
            <a:rPr lang="en-US" sz="2800" dirty="0" err="1" smtClean="0"/>
            <a:t>ছোট</a:t>
          </a:r>
          <a:r>
            <a:rPr lang="en-US" sz="2800" dirty="0" smtClean="0"/>
            <a:t> । </a:t>
          </a:r>
          <a:r>
            <a:rPr lang="en-US" sz="2800" dirty="0" err="1" smtClean="0"/>
            <a:t>এখানে</a:t>
          </a:r>
          <a:r>
            <a:rPr lang="en-US" sz="2800" dirty="0" smtClean="0"/>
            <a:t> </a:t>
          </a:r>
          <a:r>
            <a:rPr lang="en-US" sz="2800" dirty="0" err="1" smtClean="0"/>
            <a:t>সাধারণত</a:t>
          </a:r>
          <a:r>
            <a:rPr lang="en-US" sz="2800" dirty="0" smtClean="0"/>
            <a:t> </a:t>
          </a:r>
          <a:r>
            <a:rPr lang="en-US" sz="2800" dirty="0" err="1" smtClean="0"/>
            <a:t>প্রাচীন</a:t>
          </a:r>
          <a:r>
            <a:rPr lang="en-US" sz="2800" dirty="0" smtClean="0"/>
            <a:t> </a:t>
          </a:r>
          <a:r>
            <a:rPr lang="en-US" sz="2800" dirty="0" err="1" smtClean="0"/>
            <a:t>চাষ</a:t>
          </a:r>
          <a:r>
            <a:rPr lang="en-US" sz="2800" dirty="0" smtClean="0"/>
            <a:t> </a:t>
          </a:r>
          <a:r>
            <a:rPr lang="en-US" sz="2800" dirty="0" err="1" smtClean="0"/>
            <a:t>পদ্ধতি</a:t>
          </a:r>
          <a:r>
            <a:rPr lang="en-US" sz="2800" dirty="0" smtClean="0"/>
            <a:t> </a:t>
          </a:r>
          <a:r>
            <a:rPr lang="en-US" sz="2800" dirty="0" err="1" smtClean="0"/>
            <a:t>ব্যবহৃত</a:t>
          </a:r>
          <a:r>
            <a:rPr lang="en-US" sz="2800" dirty="0" smtClean="0"/>
            <a:t> </a:t>
          </a:r>
          <a:r>
            <a:rPr lang="en-US" sz="1000" dirty="0" err="1" smtClean="0"/>
            <a:t>হয়</a:t>
          </a:r>
          <a:r>
            <a:rPr lang="en-US" sz="1000" dirty="0" smtClean="0"/>
            <a:t> । </a:t>
          </a:r>
          <a:endParaRPr lang="en-US" sz="1000" dirty="0"/>
        </a:p>
      </dgm:t>
    </dgm:pt>
    <dgm:pt modelId="{669DA50F-ABEF-4621-9CAF-CCAFCF568904}" type="parTrans" cxnId="{5F60B84D-61C3-4B85-89D4-7432B7492453}">
      <dgm:prSet/>
      <dgm:spPr/>
      <dgm:t>
        <a:bodyPr/>
        <a:lstStyle/>
        <a:p>
          <a:endParaRPr lang="en-US"/>
        </a:p>
      </dgm:t>
    </dgm:pt>
    <dgm:pt modelId="{E347ED2C-1613-4874-B5C8-E7ABD23E693B}" type="sibTrans" cxnId="{5F60B84D-61C3-4B85-89D4-7432B7492453}">
      <dgm:prSet/>
      <dgm:spPr/>
      <dgm:t>
        <a:bodyPr/>
        <a:lstStyle/>
        <a:p>
          <a:endParaRPr lang="en-US"/>
        </a:p>
      </dgm:t>
    </dgm:pt>
    <dgm:pt modelId="{54983E4D-53E4-4E2A-87F6-6D6681B7C383}" type="pres">
      <dgm:prSet presAssocID="{F183160B-3127-4664-8951-C0EC3218880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090470-8F11-4C2B-89FD-A6BCB5DD8D56}" type="pres">
      <dgm:prSet presAssocID="{0503F22C-9DBE-49EE-9AA4-908A93DBFE1B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FA8B2-45C3-41E6-910F-62D26E31DFF4}" type="pres">
      <dgm:prSet presAssocID="{0503F22C-9DBE-49EE-9AA4-908A93DBFE1B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D7503-71DC-4591-9C62-F497B5359362}" type="pres">
      <dgm:prSet presAssocID="{0503F22C-9DBE-49EE-9AA4-908A93DBFE1B}" presName="accentShape_1" presStyleCnt="0"/>
      <dgm:spPr/>
    </dgm:pt>
    <dgm:pt modelId="{C2FD598D-BB5B-49CE-BCFC-4584FB09E395}" type="pres">
      <dgm:prSet presAssocID="{0503F22C-9DBE-49EE-9AA4-908A93DBFE1B}" presName="imageRepeatNode" presStyleLbl="node1" presStyleIdx="0" presStyleCnt="3" custAng="5400000" custScaleX="92908" custScaleY="100482" custLinFactNeighborX="39952" custLinFactNeighborY="-27896"/>
      <dgm:spPr/>
      <dgm:t>
        <a:bodyPr/>
        <a:lstStyle/>
        <a:p>
          <a:endParaRPr lang="en-US"/>
        </a:p>
      </dgm:t>
    </dgm:pt>
    <dgm:pt modelId="{081729EE-D58A-4057-AF29-FE9E9EE7ED33}" type="pres">
      <dgm:prSet presAssocID="{45FC89F3-ACA7-4CAB-8670-61494E1433C9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AC110-7B4F-4029-9C89-F17D20649E9C}" type="pres">
      <dgm:prSet presAssocID="{45FC89F3-ACA7-4CAB-8670-61494E1433C9}" presName="childText_2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D1A9D-B97A-4C07-BA5A-2DB54417ED77}" type="pres">
      <dgm:prSet presAssocID="{45FC89F3-ACA7-4CAB-8670-61494E1433C9}" presName="accentShape_2" presStyleCnt="0"/>
      <dgm:spPr/>
    </dgm:pt>
    <dgm:pt modelId="{E19BA300-D0A0-43C6-AD9E-5D6CB21D8515}" type="pres">
      <dgm:prSet presAssocID="{45FC89F3-ACA7-4CAB-8670-61494E1433C9}" presName="imageRepeatNode" presStyleLbl="node1" presStyleIdx="1" presStyleCnt="3" custAng="5400000" custScaleX="68573" custScaleY="114155" custLinFactNeighborX="-44858" custLinFactNeighborY="-7453"/>
      <dgm:spPr/>
      <dgm:t>
        <a:bodyPr/>
        <a:lstStyle/>
        <a:p>
          <a:endParaRPr lang="en-US"/>
        </a:p>
      </dgm:t>
    </dgm:pt>
    <dgm:pt modelId="{13FC71E9-C0DC-4854-8A5A-863E8B396346}" type="pres">
      <dgm:prSet presAssocID="{0D3E6918-63D8-4544-8F40-8BAE2C8DFDA9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963F5-4FA6-4470-9447-CCE29F9EDAA5}" type="pres">
      <dgm:prSet presAssocID="{0D3E6918-63D8-4544-8F40-8BAE2C8DFDA9}" presName="childText_3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FFC6F-0969-4738-82F7-38E95542592F}" type="pres">
      <dgm:prSet presAssocID="{0D3E6918-63D8-4544-8F40-8BAE2C8DFDA9}" presName="accentShape_3" presStyleCnt="0"/>
      <dgm:spPr/>
    </dgm:pt>
    <dgm:pt modelId="{26083E8F-6750-4577-9DBB-0E5C5F793367}" type="pres">
      <dgm:prSet presAssocID="{0D3E6918-63D8-4544-8F40-8BAE2C8DFDA9}" presName="imageRepeatNode" presStyleLbl="node1" presStyleIdx="2" presStyleCnt="3" custAng="5400000" custScaleX="136110" custScaleY="130467" custLinFactNeighborX="-48368" custLinFactNeighborY="14356"/>
      <dgm:spPr/>
      <dgm:t>
        <a:bodyPr/>
        <a:lstStyle/>
        <a:p>
          <a:endParaRPr lang="en-US"/>
        </a:p>
      </dgm:t>
    </dgm:pt>
  </dgm:ptLst>
  <dgm:cxnLst>
    <dgm:cxn modelId="{091C40AE-10AA-47FD-873F-7E7CCF8281DE}" type="presOf" srcId="{0D3E6918-63D8-4544-8F40-8BAE2C8DFDA9}" destId="{13FC71E9-C0DC-4854-8A5A-863E8B396346}" srcOrd="0" destOrd="0" presId="urn:microsoft.com/office/officeart/2009/3/layout/BlockDescendingList"/>
    <dgm:cxn modelId="{5788B2FC-577F-4B00-97FC-E0FC6CD7CEE4}" type="presOf" srcId="{0D3E6918-63D8-4544-8F40-8BAE2C8DFDA9}" destId="{26083E8F-6750-4577-9DBB-0E5C5F793367}" srcOrd="1" destOrd="0" presId="urn:microsoft.com/office/officeart/2009/3/layout/BlockDescendingList"/>
    <dgm:cxn modelId="{9A216DCC-40E7-4587-AFBE-8712107CA5A4}" type="presOf" srcId="{0503F22C-9DBE-49EE-9AA4-908A93DBFE1B}" destId="{C2FD598D-BB5B-49CE-BCFC-4584FB09E395}" srcOrd="1" destOrd="0" presId="urn:microsoft.com/office/officeart/2009/3/layout/BlockDescendingList"/>
    <dgm:cxn modelId="{460D8C13-E88B-4986-BAD0-06D3EE6C77F5}" type="presOf" srcId="{0503F22C-9DBE-49EE-9AA4-908A93DBFE1B}" destId="{DA090470-8F11-4C2B-89FD-A6BCB5DD8D56}" srcOrd="0" destOrd="0" presId="urn:microsoft.com/office/officeart/2009/3/layout/BlockDescendingList"/>
    <dgm:cxn modelId="{30112738-D868-421E-94D8-EDE8DD480743}" type="presOf" srcId="{45FC89F3-ACA7-4CAB-8670-61494E1433C9}" destId="{081729EE-D58A-4057-AF29-FE9E9EE7ED33}" srcOrd="0" destOrd="0" presId="urn:microsoft.com/office/officeart/2009/3/layout/BlockDescendingList"/>
    <dgm:cxn modelId="{5F60B84D-61C3-4B85-89D4-7432B7492453}" srcId="{F183160B-3127-4664-8951-C0EC32188803}" destId="{0D3E6918-63D8-4544-8F40-8BAE2C8DFDA9}" srcOrd="2" destOrd="0" parTransId="{669DA50F-ABEF-4621-9CAF-CCAFCF568904}" sibTransId="{E347ED2C-1613-4874-B5C8-E7ABD23E693B}"/>
    <dgm:cxn modelId="{4F2B05C3-4650-4D84-BEB7-BF4AC10443A1}" type="presOf" srcId="{F183160B-3127-4664-8951-C0EC32188803}" destId="{54983E4D-53E4-4E2A-87F6-6D6681B7C383}" srcOrd="0" destOrd="0" presId="urn:microsoft.com/office/officeart/2009/3/layout/BlockDescendingList"/>
    <dgm:cxn modelId="{277B6206-CF63-400C-BC66-7708C2EA4E79}" srcId="{F183160B-3127-4664-8951-C0EC32188803}" destId="{45FC89F3-ACA7-4CAB-8670-61494E1433C9}" srcOrd="1" destOrd="0" parTransId="{F635386B-4B09-4454-81F1-18A82805030D}" sibTransId="{37F61794-2640-4189-907E-9B112FDE2C36}"/>
    <dgm:cxn modelId="{DF01B878-EF0A-49C1-AE5D-55185026526E}" type="presOf" srcId="{45FC89F3-ACA7-4CAB-8670-61494E1433C9}" destId="{E19BA300-D0A0-43C6-AD9E-5D6CB21D8515}" srcOrd="1" destOrd="0" presId="urn:microsoft.com/office/officeart/2009/3/layout/BlockDescendingList"/>
    <dgm:cxn modelId="{A7FE47CB-7E2F-4C7F-82CE-064A709D49CE}" srcId="{F183160B-3127-4664-8951-C0EC32188803}" destId="{0503F22C-9DBE-49EE-9AA4-908A93DBFE1B}" srcOrd="0" destOrd="0" parTransId="{69A639E1-5B27-452D-BB25-DCBDF8EABB84}" sibTransId="{D26EC48D-359F-4E97-9544-3288D543C90C}"/>
    <dgm:cxn modelId="{DB449D06-469D-45BB-B57B-7697A4C46DB8}" type="presParOf" srcId="{54983E4D-53E4-4E2A-87F6-6D6681B7C383}" destId="{DA090470-8F11-4C2B-89FD-A6BCB5DD8D56}" srcOrd="0" destOrd="0" presId="urn:microsoft.com/office/officeart/2009/3/layout/BlockDescendingList"/>
    <dgm:cxn modelId="{F1F4557C-ED3F-4F2E-B8FD-7CEA0AD29B91}" type="presParOf" srcId="{54983E4D-53E4-4E2A-87F6-6D6681B7C383}" destId="{F8CFA8B2-45C3-41E6-910F-62D26E31DFF4}" srcOrd="1" destOrd="0" presId="urn:microsoft.com/office/officeart/2009/3/layout/BlockDescendingList"/>
    <dgm:cxn modelId="{17B37CDE-6705-4FA8-A43B-EB0B46737441}" type="presParOf" srcId="{54983E4D-53E4-4E2A-87F6-6D6681B7C383}" destId="{732D7503-71DC-4591-9C62-F497B5359362}" srcOrd="2" destOrd="0" presId="urn:microsoft.com/office/officeart/2009/3/layout/BlockDescendingList"/>
    <dgm:cxn modelId="{96AEFC06-F97F-4E7E-AAE1-7875E043A210}" type="presParOf" srcId="{732D7503-71DC-4591-9C62-F497B5359362}" destId="{C2FD598D-BB5B-49CE-BCFC-4584FB09E395}" srcOrd="0" destOrd="0" presId="urn:microsoft.com/office/officeart/2009/3/layout/BlockDescendingList"/>
    <dgm:cxn modelId="{02AD30A3-2F36-4492-B9D6-587CADBA5FBE}" type="presParOf" srcId="{54983E4D-53E4-4E2A-87F6-6D6681B7C383}" destId="{081729EE-D58A-4057-AF29-FE9E9EE7ED33}" srcOrd="3" destOrd="0" presId="urn:microsoft.com/office/officeart/2009/3/layout/BlockDescendingList"/>
    <dgm:cxn modelId="{F7118DE4-7377-42C5-88C9-1835244A9E7B}" type="presParOf" srcId="{54983E4D-53E4-4E2A-87F6-6D6681B7C383}" destId="{90DAC110-7B4F-4029-9C89-F17D20649E9C}" srcOrd="4" destOrd="0" presId="urn:microsoft.com/office/officeart/2009/3/layout/BlockDescendingList"/>
    <dgm:cxn modelId="{F98424D0-03BA-4FB7-9EFD-B6843419C3D6}" type="presParOf" srcId="{54983E4D-53E4-4E2A-87F6-6D6681B7C383}" destId="{49DD1A9D-B97A-4C07-BA5A-2DB54417ED77}" srcOrd="5" destOrd="0" presId="urn:microsoft.com/office/officeart/2009/3/layout/BlockDescendingList"/>
    <dgm:cxn modelId="{0A691F33-910A-483D-816F-1B7CF63A2228}" type="presParOf" srcId="{49DD1A9D-B97A-4C07-BA5A-2DB54417ED77}" destId="{E19BA300-D0A0-43C6-AD9E-5D6CB21D8515}" srcOrd="0" destOrd="0" presId="urn:microsoft.com/office/officeart/2009/3/layout/BlockDescendingList"/>
    <dgm:cxn modelId="{181F6A6F-29CC-4221-824D-F28BAF2AE72F}" type="presParOf" srcId="{54983E4D-53E4-4E2A-87F6-6D6681B7C383}" destId="{13FC71E9-C0DC-4854-8A5A-863E8B396346}" srcOrd="6" destOrd="0" presId="urn:microsoft.com/office/officeart/2009/3/layout/BlockDescendingList"/>
    <dgm:cxn modelId="{3B07DEE8-2CF0-4A80-B799-E5DD197AD0D0}" type="presParOf" srcId="{54983E4D-53E4-4E2A-87F6-6D6681B7C383}" destId="{425963F5-4FA6-4470-9447-CCE29F9EDAA5}" srcOrd="7" destOrd="0" presId="urn:microsoft.com/office/officeart/2009/3/layout/BlockDescendingList"/>
    <dgm:cxn modelId="{559350A6-E0E6-4F7B-9562-63818BBC7A31}" type="presParOf" srcId="{54983E4D-53E4-4E2A-87F6-6D6681B7C383}" destId="{A0AFFC6F-0969-4738-82F7-38E95542592F}" srcOrd="8" destOrd="0" presId="urn:microsoft.com/office/officeart/2009/3/layout/BlockDescendingList"/>
    <dgm:cxn modelId="{5423A1AA-983E-4C78-BC1F-5EF1FFD5D37C}" type="presParOf" srcId="{A0AFFC6F-0969-4738-82F7-38E95542592F}" destId="{26083E8F-6750-4577-9DBB-0E5C5F793367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95A15-20E1-43B6-83F0-CA2688BE6E2E}">
      <dsp:nvSpPr>
        <dsp:cNvPr id="0" name=""/>
        <dsp:cNvSpPr/>
      </dsp:nvSpPr>
      <dsp:spPr>
        <a:xfrm>
          <a:off x="0" y="3957824"/>
          <a:ext cx="9144000" cy="129904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                                    </a:t>
          </a:r>
          <a:r>
            <a:rPr lang="en-US" sz="2300" kern="1200" dirty="0" err="1" smtClean="0"/>
            <a:t>খামারী</a:t>
          </a:r>
          <a:r>
            <a:rPr lang="en-US" sz="2300" kern="1200" dirty="0" smtClean="0"/>
            <a:t> ও </a:t>
          </a:r>
          <a:r>
            <a:rPr lang="en-US" sz="2300" kern="1200" dirty="0" err="1" smtClean="0"/>
            <a:t>শ্রমিকরা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অনেক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অভিজ্ঞ</a:t>
          </a:r>
          <a:r>
            <a:rPr lang="en-US" sz="2300" kern="1200" dirty="0" smtClean="0"/>
            <a:t> । </a:t>
          </a:r>
          <a:endParaRPr lang="en-US" sz="2300" kern="1200" dirty="0"/>
        </a:p>
      </dsp:txBody>
      <dsp:txXfrm>
        <a:off x="0" y="3957824"/>
        <a:ext cx="9144000" cy="701484"/>
      </dsp:txXfrm>
    </dsp:sp>
    <dsp:sp modelId="{FAAE3F7B-F8EC-403B-9CBD-A03DE81E0BED}">
      <dsp:nvSpPr>
        <dsp:cNvPr id="0" name=""/>
        <dsp:cNvSpPr/>
      </dsp:nvSpPr>
      <dsp:spPr>
        <a:xfrm>
          <a:off x="0" y="4633328"/>
          <a:ext cx="9144000" cy="597561"/>
        </a:xfrm>
        <a:prstGeom prst="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সরকারী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ভাবে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বাণিজ্যিক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খামার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পরিচালনা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করতে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দেখা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যায়</a:t>
          </a:r>
          <a:r>
            <a:rPr lang="en-US" sz="2700" kern="1200" dirty="0" smtClean="0"/>
            <a:t> । </a:t>
          </a:r>
          <a:endParaRPr lang="en-US" sz="2700" kern="1200" dirty="0"/>
        </a:p>
      </dsp:txBody>
      <dsp:txXfrm>
        <a:off x="0" y="4633328"/>
        <a:ext cx="9144000" cy="597561"/>
      </dsp:txXfrm>
    </dsp:sp>
    <dsp:sp modelId="{B7EEB457-C51F-4EA1-8F83-28AE61297305}">
      <dsp:nvSpPr>
        <dsp:cNvPr id="0" name=""/>
        <dsp:cNvSpPr/>
      </dsp:nvSpPr>
      <dsp:spPr>
        <a:xfrm rot="10800000">
          <a:off x="0" y="1979376"/>
          <a:ext cx="9144000" cy="1997933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আধুনিক</a:t>
          </a:r>
          <a:r>
            <a:rPr lang="en-US" sz="2300" kern="1200" dirty="0" smtClean="0"/>
            <a:t> ও </a:t>
          </a:r>
          <a:r>
            <a:rPr lang="en-US" sz="2300" kern="1200" dirty="0" err="1" smtClean="0"/>
            <a:t>উন্নত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চাষ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পদ্ধতি</a:t>
          </a:r>
          <a:r>
            <a:rPr lang="en-US" sz="2300" kern="1200" dirty="0" smtClean="0"/>
            <a:t> । </a:t>
          </a:r>
          <a:endParaRPr lang="en-US" sz="2300" kern="1200" dirty="0"/>
        </a:p>
      </dsp:txBody>
      <dsp:txXfrm rot="-10800000">
        <a:off x="0" y="1979376"/>
        <a:ext cx="9144000" cy="701274"/>
      </dsp:txXfrm>
    </dsp:sp>
    <dsp:sp modelId="{FABD9FD6-770C-4999-AA82-B643C74F2255}">
      <dsp:nvSpPr>
        <dsp:cNvPr id="0" name=""/>
        <dsp:cNvSpPr/>
      </dsp:nvSpPr>
      <dsp:spPr>
        <a:xfrm>
          <a:off x="0" y="2680651"/>
          <a:ext cx="9144000" cy="597382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উচ্চ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ফলনশীল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বীজ</a:t>
          </a:r>
          <a:r>
            <a:rPr lang="en-US" sz="2700" kern="1200" dirty="0" smtClean="0"/>
            <a:t>, </a:t>
          </a:r>
          <a:r>
            <a:rPr lang="en-US" sz="2700" kern="1200" dirty="0" err="1" smtClean="0"/>
            <a:t>উন্নত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সার,কিটনাশক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ব্যবহৃর</a:t>
          </a:r>
          <a:r>
            <a:rPr lang="en-US" sz="2700" kern="1200" dirty="0" smtClean="0"/>
            <a:t> । </a:t>
          </a:r>
          <a:endParaRPr lang="en-US" sz="2700" kern="1200" dirty="0"/>
        </a:p>
      </dsp:txBody>
      <dsp:txXfrm>
        <a:off x="0" y="2680651"/>
        <a:ext cx="9144000" cy="597382"/>
      </dsp:txXfrm>
    </dsp:sp>
    <dsp:sp modelId="{EB223933-1E01-43E3-ADFC-664D22AE2AB7}">
      <dsp:nvSpPr>
        <dsp:cNvPr id="0" name=""/>
        <dsp:cNvSpPr/>
      </dsp:nvSpPr>
      <dsp:spPr>
        <a:xfrm rot="10800000">
          <a:off x="0" y="929"/>
          <a:ext cx="9144000" cy="1997933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বাণিজ্যিক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খামার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আকার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আয়তনের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দিক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থেকে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বড়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হয়ে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থাকে</a:t>
          </a:r>
          <a:r>
            <a:rPr lang="en-US" sz="2300" kern="1200" dirty="0" smtClean="0"/>
            <a:t> । </a:t>
          </a:r>
          <a:endParaRPr lang="en-US" sz="2300" kern="1200" dirty="0"/>
        </a:p>
      </dsp:txBody>
      <dsp:txXfrm rot="-10800000">
        <a:off x="0" y="929"/>
        <a:ext cx="9144000" cy="701274"/>
      </dsp:txXfrm>
    </dsp:sp>
    <dsp:sp modelId="{E3B34381-6461-45F3-8304-812417F046B9}">
      <dsp:nvSpPr>
        <dsp:cNvPr id="0" name=""/>
        <dsp:cNvSpPr/>
      </dsp:nvSpPr>
      <dsp:spPr>
        <a:xfrm>
          <a:off x="84667" y="708171"/>
          <a:ext cx="8706445" cy="597382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এ </a:t>
          </a:r>
          <a:r>
            <a:rPr lang="en-US" sz="2700" kern="1200" dirty="0" err="1" smtClean="0"/>
            <a:t>খামারের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মূল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উদ্দেশ্য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মুনাফা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অর্জন</a:t>
          </a:r>
          <a:r>
            <a:rPr lang="en-US" sz="2700" kern="1200" dirty="0" smtClean="0"/>
            <a:t> । </a:t>
          </a:r>
          <a:endParaRPr lang="en-US" sz="2700" kern="1200" dirty="0"/>
        </a:p>
      </dsp:txBody>
      <dsp:txXfrm>
        <a:off x="84667" y="708171"/>
        <a:ext cx="8706445" cy="597382"/>
      </dsp:txXfrm>
    </dsp:sp>
    <dsp:sp modelId="{5EEB2DDE-78D7-4F07-8D72-1880DE729E3E}">
      <dsp:nvSpPr>
        <dsp:cNvPr id="0" name=""/>
        <dsp:cNvSpPr/>
      </dsp:nvSpPr>
      <dsp:spPr>
        <a:xfrm>
          <a:off x="8707561" y="702203"/>
          <a:ext cx="435322" cy="597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8707561" y="702203"/>
        <a:ext cx="435322" cy="597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83E8F-6750-4577-9DBB-0E5C5F793367}">
      <dsp:nvSpPr>
        <dsp:cNvPr id="0" name=""/>
        <dsp:cNvSpPr/>
      </dsp:nvSpPr>
      <dsp:spPr>
        <a:xfrm rot="5400000">
          <a:off x="3823161" y="839117"/>
          <a:ext cx="2428090" cy="442807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16002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এখামারের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আয়তন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বেশ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ছোট</a:t>
          </a:r>
          <a:r>
            <a:rPr lang="en-US" sz="2800" kern="1200" dirty="0" smtClean="0"/>
            <a:t> । </a:t>
          </a:r>
          <a:r>
            <a:rPr lang="en-US" sz="2800" kern="1200" dirty="0" err="1" smtClean="0"/>
            <a:t>এখানে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সাধারণত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প্রাচীন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চাষ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পদ্ধতি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ব্যবহৃত</a:t>
          </a:r>
          <a:r>
            <a:rPr lang="en-US" sz="2800" kern="1200" dirty="0" smtClean="0"/>
            <a:t> </a:t>
          </a:r>
          <a:r>
            <a:rPr lang="en-US" sz="1000" kern="1200" dirty="0" err="1" smtClean="0"/>
            <a:t>হয়</a:t>
          </a:r>
          <a:r>
            <a:rPr lang="en-US" sz="1000" kern="1200" dirty="0" smtClean="0"/>
            <a:t> । </a:t>
          </a:r>
          <a:endParaRPr lang="en-US" sz="1000" kern="1200" dirty="0"/>
        </a:p>
      </dsp:txBody>
      <dsp:txXfrm rot="-5400000">
        <a:off x="3265976" y="3575941"/>
        <a:ext cx="3985268" cy="631303"/>
      </dsp:txXfrm>
    </dsp:sp>
    <dsp:sp modelId="{E19BA300-D0A0-43C6-AD9E-5D6CB21D8515}">
      <dsp:nvSpPr>
        <dsp:cNvPr id="0" name=""/>
        <dsp:cNvSpPr/>
      </dsp:nvSpPr>
      <dsp:spPr>
        <a:xfrm rot="5400000">
          <a:off x="2544755" y="-279731"/>
          <a:ext cx="1223286" cy="4525953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16002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এখানে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উদবৃত্ত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আয়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হয়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না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 rot="-5400000">
        <a:off x="1346018" y="2246627"/>
        <a:ext cx="4073357" cy="318054"/>
      </dsp:txXfrm>
    </dsp:sp>
    <dsp:sp modelId="{C2FD598D-BB5B-49CE-BCFC-4584FB09E395}">
      <dsp:nvSpPr>
        <dsp:cNvPr id="0" name=""/>
        <dsp:cNvSpPr/>
      </dsp:nvSpPr>
      <dsp:spPr>
        <a:xfrm rot="5400000">
          <a:off x="1891471" y="-1434273"/>
          <a:ext cx="1657402" cy="4525948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জীবন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নির্বাহী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খামার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শুধু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পরিবারের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চাহিদা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মেটায়</a:t>
          </a:r>
          <a:r>
            <a:rPr lang="en-US" sz="2000" kern="1200" dirty="0" smtClean="0"/>
            <a:t>  </a:t>
          </a:r>
          <a:endParaRPr lang="en-US" sz="2000" kern="1200" dirty="0"/>
        </a:p>
      </dsp:txBody>
      <dsp:txXfrm rot="-5400000">
        <a:off x="909794" y="1185552"/>
        <a:ext cx="4073353" cy="430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3FC4C-7A31-4E66-B993-BA46981A60C3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9A56-4C15-4F7E-B8FA-1C23BA59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7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কন্টেট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উন্নয়নে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পরামর্শ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দিন</a:t>
            </a:r>
            <a:r>
              <a:rPr lang="en-US" baseline="0" dirty="0" smtClean="0"/>
              <a:t> । </a:t>
            </a:r>
            <a:r>
              <a:rPr lang="en-US" baseline="0" dirty="0" err="1" smtClean="0"/>
              <a:t>মেইল</a:t>
            </a:r>
            <a:r>
              <a:rPr lang="en-US" baseline="0" dirty="0" smtClean="0"/>
              <a:t> করুনঃ-masumbillah4556@gmail.com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09A56-4C15-4F7E-B8FA-1C23BA5976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3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2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1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7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1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8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43F13-A95A-4A9E-BA52-5BA62E75F0A5}" type="datetimeFigureOut">
              <a:rPr lang="en-US" smtClean="0"/>
              <a:t>06-Dec-19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E9FE8-1864-4F37-84B1-2595F04A2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2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WELCOME</a:t>
            </a:r>
            <a:endParaRPr lang="en-US" sz="96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val="129883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876800" cy="5562600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মোঃমাসুম</a:t>
            </a:r>
            <a:r>
              <a:rPr lang="en-US" dirty="0" smtClean="0"/>
              <a:t> </a:t>
            </a:r>
            <a:r>
              <a:rPr lang="en-US" dirty="0" err="1" smtClean="0"/>
              <a:t>বিল্লাহ্</a:t>
            </a:r>
            <a:r>
              <a:rPr lang="en-US" dirty="0" smtClean="0"/>
              <a:t>‌</a:t>
            </a:r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বোনারপাড়া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কলেজ,সাঘাটা,গাইবান্ধা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ফোনঃ০১৭৪২৩৩৪৫৫৬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385296"/>
            <a:ext cx="4267200" cy="5472704"/>
          </a:xfrm>
        </p:spPr>
      </p:pic>
    </p:spTree>
    <p:extLst>
      <p:ext uri="{BB962C8B-B14F-4D97-AF65-F5344CB8AC3E}">
        <p14:creationId xmlns:p14="http://schemas.microsoft.com/office/powerpoint/2010/main" val="339145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খামারের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5334000"/>
          </a:xfrm>
        </p:spPr>
      </p:pic>
    </p:spTree>
    <p:extLst>
      <p:ext uri="{BB962C8B-B14F-4D97-AF65-F5344CB8AC3E}">
        <p14:creationId xmlns:p14="http://schemas.microsoft.com/office/powerpoint/2010/main" val="121807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ফলঃ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খামার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খামারের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অর্থনীতিতে</a:t>
            </a:r>
            <a:r>
              <a:rPr lang="en-US" dirty="0" smtClean="0"/>
              <a:t>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খামারের</a:t>
            </a:r>
            <a:r>
              <a:rPr lang="en-US" dirty="0" smtClean="0"/>
              <a:t> </a:t>
            </a:r>
            <a:r>
              <a:rPr lang="en-US" dirty="0" err="1" smtClean="0"/>
              <a:t>অবদান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as-IN" dirty="0" smtClean="0"/>
              <a:t>বাংলাদেশের বাণিজ্যিক খামারের বৈশিষ্ট্য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1217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0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নির্বাহী</a:t>
            </a:r>
            <a:r>
              <a:rPr lang="en-US" dirty="0" smtClean="0"/>
              <a:t> </a:t>
            </a:r>
            <a:r>
              <a:rPr lang="en-US" dirty="0" err="1" smtClean="0"/>
              <a:t>খামারের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994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51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FF0000"/>
          </a:solidFill>
        </p:spPr>
        <p:txBody>
          <a:bodyPr/>
          <a:lstStyle/>
          <a:p>
            <a:pPr algn="l"/>
            <a:r>
              <a:rPr lang="en-US" dirty="0" err="1" smtClean="0"/>
              <a:t>এসো</a:t>
            </a:r>
            <a:r>
              <a:rPr lang="en-US" dirty="0" smtClean="0"/>
              <a:t> </a:t>
            </a:r>
            <a:r>
              <a:rPr lang="en-US" dirty="0" err="1" smtClean="0"/>
              <a:t>নিজে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FF00"/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নির্বাহী</a:t>
            </a:r>
            <a:r>
              <a:rPr lang="en-US" dirty="0" smtClean="0"/>
              <a:t> </a:t>
            </a:r>
            <a:r>
              <a:rPr lang="en-US" dirty="0" err="1" smtClean="0"/>
              <a:t>খামার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খামার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নির্বাহী</a:t>
            </a:r>
            <a:r>
              <a:rPr lang="en-US" dirty="0" smtClean="0"/>
              <a:t> </a:t>
            </a:r>
            <a:r>
              <a:rPr lang="en-US" dirty="0" err="1" smtClean="0"/>
              <a:t>খামার</a:t>
            </a:r>
            <a:r>
              <a:rPr lang="en-US" dirty="0" smtClean="0"/>
              <a:t> ও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খামারের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লেখি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0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ধন্যবাদ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5333999"/>
          </a:xfrm>
        </p:spPr>
      </p:pic>
    </p:spTree>
    <p:extLst>
      <p:ext uri="{BB962C8B-B14F-4D97-AF65-F5344CB8AC3E}">
        <p14:creationId xmlns:p14="http://schemas.microsoft.com/office/powerpoint/2010/main" val="30964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147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</vt:lpstr>
      <vt:lpstr>শিক্ষক পরিচিতি </vt:lpstr>
      <vt:lpstr>বাংলাদেশের বাণিজ্যিক খামারের বৈশিষ্ট্য </vt:lpstr>
      <vt:lpstr>শিখন ফলঃ- </vt:lpstr>
      <vt:lpstr>বাংলাদেশের বাণিজ্যিক খামারের বৈশিষ্ট্য  </vt:lpstr>
      <vt:lpstr>বাংলাদেশে জীবন নির্বাহী খামারের বৈশিষ্ট্য </vt:lpstr>
      <vt:lpstr>এসো নিজে করি 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বাংলাদেশের বাণিজ্যিক খামারের বৈশিষ্ট্য</dc:title>
  <dc:creator>personal</dc:creator>
  <cp:lastModifiedBy>personal</cp:lastModifiedBy>
  <cp:revision>20</cp:revision>
  <dcterms:created xsi:type="dcterms:W3CDTF">2019-11-21T12:03:48Z</dcterms:created>
  <dcterms:modified xsi:type="dcterms:W3CDTF">2019-12-06T12:55:47Z</dcterms:modified>
</cp:coreProperties>
</file>