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 autoAdjust="0"/>
    <p:restoredTop sz="94660"/>
  </p:normalViewPr>
  <p:slideViewPr>
    <p:cSldViewPr>
      <p:cViewPr varScale="1">
        <p:scale>
          <a:sx n="71" d="100"/>
          <a:sy n="71" d="100"/>
        </p:scale>
        <p:origin x="1086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FB73-12DD-41E1-AC94-4009F39DB804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2A58-A591-4068-9E22-C6718979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2A58-A591-4068-9E22-C67189794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7" y="80255"/>
            <a:ext cx="8926026" cy="669748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5000" y="14287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343400" cy="40386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67200" cy="40386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524000" y="4572000"/>
            <a:ext cx="1524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495800"/>
            <a:ext cx="990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486400"/>
            <a:ext cx="1752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267200" cy="289560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4343400" cy="28956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25314"/>
            <a:ext cx="4267200" cy="264688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343400" cy="26670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800" y="2895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895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 ফেলছে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13981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তুলছে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090618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343400" cy="4724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343400" cy="4724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1400" y="5545086"/>
            <a:ext cx="1905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029200"/>
            <a:ext cx="228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 মাছ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953000"/>
            <a:ext cx="1752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রান্না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2819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286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-পেশা কাকে বলে? উৎপাদন কাজের সাথে জড়িত দুটি পেশার নাম বল।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 দল-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কাকে বলে? কৃষক উৎপাদন করে এমন ৫টি ফসলের নাম লিখ।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8153400" cy="1938992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বইয়ের সাথে মিলিয়ে নিব। পৃষ্ঠা -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22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18288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।কৃষক কি কি কাজ করেন?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7432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 ,বীজ বপন,কাটা,মারা,সেচ দিয়ে থাকে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038600"/>
            <a:ext cx="655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 জেলে কথায় কথায় মাছ ধরেন?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953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উত্তরঃজেলে খাল-বিল,হাওর-বাওড়,নদীও সাগরে জাল দিয়ে মাছ ধরেন।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65433" cy="65950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7620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5257800" cy="1323439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048000"/>
            <a:ext cx="67818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মোছাঃহিরামনি 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আমজুয়ানী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সরকারীপ্রথামিকবিদ্যালয়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,পঞ্চগড়।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7512" r="13665" b="1408"/>
          <a:stretch/>
        </p:blipFill>
        <p:spPr>
          <a:xfrm>
            <a:off x="228600" y="685800"/>
            <a:ext cx="20574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81000"/>
            <a:ext cx="41529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981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52600"/>
            <a:ext cx="8534400" cy="495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স্মাজের বিভিন্ন পেশা </a:t>
            </a:r>
          </a:p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যারা উৎপাদন করেন।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29718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752600"/>
            <a:ext cx="8763000" cy="480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৬.১.২ বিভিন্ন ধরনের পেশাজীবীদের কাজের বর্ণনা দিতে পারবে।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8953"/>
            <a:ext cx="4314825" cy="30480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4238626" cy="304800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4267200" cy="3048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4267200" cy="304639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88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7244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600200"/>
            <a:ext cx="8534400" cy="5105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উৎপাদন করেন</a:t>
            </a:r>
          </a:p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(কৃশক,জেলে)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191000" cy="3979664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67200" cy="38100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4191000"/>
            <a:ext cx="3200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চারা রোপণ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114800"/>
            <a:ext cx="2667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পড়ান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86868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যে কাজের মাধ্যমে অর্থ উপার্জন করে তাকে পেশা বলে ।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4191000" cy="2743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4343400" cy="27432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4267200" cy="26670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চাষ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819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 সেচ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48400"/>
            <a:ext cx="288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ধানর চারা রোপণ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34032"/>
            <a:ext cx="4343399" cy="263816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57800" y="61501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কাটা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7" r="48571"/>
          <a:stretch/>
        </p:blipFill>
        <p:spPr>
          <a:xfrm>
            <a:off x="4724400" y="76200"/>
            <a:ext cx="4267200" cy="2819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48400" y="2895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267200" cy="268959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28800" y="6248400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949700" cy="2667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77000" y="622134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191000" cy="284934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66800" y="289560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মাড়াই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172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PC13</dc:creator>
  <cp:lastModifiedBy>DPE</cp:lastModifiedBy>
  <cp:revision>77</cp:revision>
  <dcterms:created xsi:type="dcterms:W3CDTF">2006-08-16T00:00:00Z</dcterms:created>
  <dcterms:modified xsi:type="dcterms:W3CDTF">2019-12-06T11:39:04Z</dcterms:modified>
</cp:coreProperties>
</file>