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73" r:id="rId5"/>
    <p:sldId id="278" r:id="rId6"/>
    <p:sldId id="258" r:id="rId7"/>
    <p:sldId id="260" r:id="rId8"/>
    <p:sldId id="274" r:id="rId9"/>
    <p:sldId id="262" r:id="rId10"/>
    <p:sldId id="263" r:id="rId11"/>
    <p:sldId id="277" r:id="rId12"/>
    <p:sldId id="267" r:id="rId13"/>
    <p:sldId id="27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F070A-CC38-4120-89F8-A2D8981C338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0E763-6A89-4BB9-9A8D-77254D042039}">
      <dgm:prSet phldrT="[Text]"/>
      <dgm:spPr/>
      <dgm:t>
        <a:bodyPr/>
        <a:lstStyle/>
        <a:p>
          <a:r>
            <a:rPr lang="en-US" dirty="0" err="1"/>
            <a:t>পৃথিবীর</a:t>
          </a:r>
          <a:r>
            <a:rPr lang="en-US" dirty="0"/>
            <a:t> </a:t>
          </a:r>
          <a:r>
            <a:rPr lang="en-US" dirty="0" err="1"/>
            <a:t>গতি</a:t>
          </a:r>
          <a:endParaRPr lang="en-US" dirty="0"/>
        </a:p>
      </dgm:t>
    </dgm:pt>
    <dgm:pt modelId="{C12CAA55-EC81-47A4-A615-BC9B62F5FAC1}" type="parTrans" cxnId="{97E4EFCA-4206-4556-B2AF-049BB9EC4D87}">
      <dgm:prSet/>
      <dgm:spPr/>
      <dgm:t>
        <a:bodyPr/>
        <a:lstStyle/>
        <a:p>
          <a:endParaRPr lang="en-US"/>
        </a:p>
      </dgm:t>
    </dgm:pt>
    <dgm:pt modelId="{9F4A45E7-4898-4D8B-ACB8-6548B8965972}" type="sibTrans" cxnId="{97E4EFCA-4206-4556-B2AF-049BB9EC4D87}">
      <dgm:prSet/>
      <dgm:spPr/>
      <dgm:t>
        <a:bodyPr/>
        <a:lstStyle/>
        <a:p>
          <a:endParaRPr lang="en-US"/>
        </a:p>
      </dgm:t>
    </dgm:pt>
    <dgm:pt modelId="{3973D584-8175-42EE-A1CC-A12C5579F01F}">
      <dgm:prSet phldrT="[Text]"/>
      <dgm:spPr/>
      <dgm:t>
        <a:bodyPr/>
        <a:lstStyle/>
        <a:p>
          <a:r>
            <a:rPr lang="en-US" dirty="0" err="1"/>
            <a:t>বার্ষিক</a:t>
          </a:r>
          <a:r>
            <a:rPr lang="en-US" dirty="0"/>
            <a:t> </a:t>
          </a:r>
          <a:r>
            <a:rPr lang="en-US" dirty="0" err="1"/>
            <a:t>গতি</a:t>
          </a:r>
          <a:endParaRPr lang="en-US" dirty="0"/>
        </a:p>
      </dgm:t>
    </dgm:pt>
    <dgm:pt modelId="{82159545-A0B5-4CC5-BE6F-1F08A1A47ABC}" type="parTrans" cxnId="{1FC0BDC7-7F07-492C-9540-24FAE900408D}">
      <dgm:prSet/>
      <dgm:spPr/>
      <dgm:t>
        <a:bodyPr/>
        <a:lstStyle/>
        <a:p>
          <a:endParaRPr lang="en-US"/>
        </a:p>
      </dgm:t>
    </dgm:pt>
    <dgm:pt modelId="{C3CF01CB-03D0-432A-B61E-8BEB624FB2CE}" type="sibTrans" cxnId="{1FC0BDC7-7F07-492C-9540-24FAE900408D}">
      <dgm:prSet/>
      <dgm:spPr/>
      <dgm:t>
        <a:bodyPr/>
        <a:lstStyle/>
        <a:p>
          <a:endParaRPr lang="en-US"/>
        </a:p>
      </dgm:t>
    </dgm:pt>
    <dgm:pt modelId="{3A867CC3-EE02-4D9B-BED8-85B183F11294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আহ্নিক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C8D09-AFE6-481D-9DE2-364445DC45B2}" type="parTrans" cxnId="{7F4393EC-E5B6-4FDC-858C-C8B8E07B4A44}">
      <dgm:prSet/>
      <dgm:spPr/>
      <dgm:t>
        <a:bodyPr/>
        <a:lstStyle/>
        <a:p>
          <a:endParaRPr lang="en-US"/>
        </a:p>
      </dgm:t>
    </dgm:pt>
    <dgm:pt modelId="{2E772723-3247-4F50-B7F9-F3B6F77C3406}" type="sibTrans" cxnId="{7F4393EC-E5B6-4FDC-858C-C8B8E07B4A44}">
      <dgm:prSet/>
      <dgm:spPr/>
      <dgm:t>
        <a:bodyPr/>
        <a:lstStyle/>
        <a:p>
          <a:endParaRPr lang="en-US"/>
        </a:p>
      </dgm:t>
    </dgm:pt>
    <dgm:pt modelId="{031EC1CC-673D-4FA9-A462-69B6D664D09F}" type="pres">
      <dgm:prSet presAssocID="{4F1F070A-CC38-4120-89F8-A2D8981C3388}" presName="Name0" presStyleCnt="0">
        <dgm:presLayoutVars>
          <dgm:dir/>
          <dgm:resizeHandles val="exact"/>
        </dgm:presLayoutVars>
      </dgm:prSet>
      <dgm:spPr/>
    </dgm:pt>
    <dgm:pt modelId="{EE4A9E51-891D-4490-A528-77E289ABFFBE}" type="pres">
      <dgm:prSet presAssocID="{6ED0E763-6A89-4BB9-9A8D-77254D042039}" presName="node" presStyleLbl="node1" presStyleIdx="0" presStyleCnt="3">
        <dgm:presLayoutVars>
          <dgm:bulletEnabled val="1"/>
        </dgm:presLayoutVars>
      </dgm:prSet>
      <dgm:spPr/>
    </dgm:pt>
    <dgm:pt modelId="{CE6B0C51-0104-4606-BF85-CA77E6C7B49D}" type="pres">
      <dgm:prSet presAssocID="{9F4A45E7-4898-4D8B-ACB8-6548B8965972}" presName="sibTrans" presStyleLbl="sibTrans2D1" presStyleIdx="0" presStyleCnt="3"/>
      <dgm:spPr/>
    </dgm:pt>
    <dgm:pt modelId="{A7381CD5-0AC0-4A7D-BE97-FBA1EAC818AB}" type="pres">
      <dgm:prSet presAssocID="{9F4A45E7-4898-4D8B-ACB8-6548B8965972}" presName="connectorText" presStyleLbl="sibTrans2D1" presStyleIdx="0" presStyleCnt="3"/>
      <dgm:spPr/>
    </dgm:pt>
    <dgm:pt modelId="{9FD4ADEA-F622-4E3F-B57C-F10BF8124A43}" type="pres">
      <dgm:prSet presAssocID="{3973D584-8175-42EE-A1CC-A12C5579F01F}" presName="node" presStyleLbl="node1" presStyleIdx="1" presStyleCnt="3">
        <dgm:presLayoutVars>
          <dgm:bulletEnabled val="1"/>
        </dgm:presLayoutVars>
      </dgm:prSet>
      <dgm:spPr/>
    </dgm:pt>
    <dgm:pt modelId="{9178BAEC-CDD7-4FA4-9BE1-C30CF4B057F4}" type="pres">
      <dgm:prSet presAssocID="{C3CF01CB-03D0-432A-B61E-8BEB624FB2CE}" presName="sibTrans" presStyleLbl="sibTrans2D1" presStyleIdx="1" presStyleCnt="3"/>
      <dgm:spPr/>
    </dgm:pt>
    <dgm:pt modelId="{4B05EAEA-95F0-4AE0-8D62-06E754CFCF68}" type="pres">
      <dgm:prSet presAssocID="{C3CF01CB-03D0-432A-B61E-8BEB624FB2CE}" presName="connectorText" presStyleLbl="sibTrans2D1" presStyleIdx="1" presStyleCnt="3"/>
      <dgm:spPr/>
    </dgm:pt>
    <dgm:pt modelId="{B4A4B723-DB8E-49F8-877F-552A32D1BA78}" type="pres">
      <dgm:prSet presAssocID="{3A867CC3-EE02-4D9B-BED8-85B183F11294}" presName="node" presStyleLbl="node1" presStyleIdx="2" presStyleCnt="3">
        <dgm:presLayoutVars>
          <dgm:bulletEnabled val="1"/>
        </dgm:presLayoutVars>
      </dgm:prSet>
      <dgm:spPr/>
    </dgm:pt>
    <dgm:pt modelId="{2727D5B0-E40F-4474-BA0F-B13B477671E0}" type="pres">
      <dgm:prSet presAssocID="{2E772723-3247-4F50-B7F9-F3B6F77C3406}" presName="sibTrans" presStyleLbl="sibTrans2D1" presStyleIdx="2" presStyleCnt="3"/>
      <dgm:spPr/>
    </dgm:pt>
    <dgm:pt modelId="{5A06E6D2-2DEC-47B8-9D9C-B74D59A2DEDC}" type="pres">
      <dgm:prSet presAssocID="{2E772723-3247-4F50-B7F9-F3B6F77C3406}" presName="connectorText" presStyleLbl="sibTrans2D1" presStyleIdx="2" presStyleCnt="3"/>
      <dgm:spPr/>
    </dgm:pt>
  </dgm:ptLst>
  <dgm:cxnLst>
    <dgm:cxn modelId="{23D0B30D-F6FA-4943-9D0E-941B1C37C4F0}" type="presOf" srcId="{6ED0E763-6A89-4BB9-9A8D-77254D042039}" destId="{EE4A9E51-891D-4490-A528-77E289ABFFBE}" srcOrd="0" destOrd="0" presId="urn:microsoft.com/office/officeart/2005/8/layout/cycle7"/>
    <dgm:cxn modelId="{044B0B1C-C03F-438E-B57D-66C5FA22BE2E}" type="presOf" srcId="{C3CF01CB-03D0-432A-B61E-8BEB624FB2CE}" destId="{4B05EAEA-95F0-4AE0-8D62-06E754CFCF68}" srcOrd="1" destOrd="0" presId="urn:microsoft.com/office/officeart/2005/8/layout/cycle7"/>
    <dgm:cxn modelId="{9A69925F-2155-4E11-BC7F-25541A4AE6DF}" type="presOf" srcId="{9F4A45E7-4898-4D8B-ACB8-6548B8965972}" destId="{CE6B0C51-0104-4606-BF85-CA77E6C7B49D}" srcOrd="0" destOrd="0" presId="urn:microsoft.com/office/officeart/2005/8/layout/cycle7"/>
    <dgm:cxn modelId="{B51F9655-74B5-441A-900E-483EF8CDD324}" type="presOf" srcId="{2E772723-3247-4F50-B7F9-F3B6F77C3406}" destId="{2727D5B0-E40F-4474-BA0F-B13B477671E0}" srcOrd="0" destOrd="0" presId="urn:microsoft.com/office/officeart/2005/8/layout/cycle7"/>
    <dgm:cxn modelId="{7FBC16BD-847F-439D-94C8-5668E8EB2F2A}" type="presOf" srcId="{9F4A45E7-4898-4D8B-ACB8-6548B8965972}" destId="{A7381CD5-0AC0-4A7D-BE97-FBA1EAC818AB}" srcOrd="1" destOrd="0" presId="urn:microsoft.com/office/officeart/2005/8/layout/cycle7"/>
    <dgm:cxn modelId="{1FC0BDC7-7F07-492C-9540-24FAE900408D}" srcId="{4F1F070A-CC38-4120-89F8-A2D8981C3388}" destId="{3973D584-8175-42EE-A1CC-A12C5579F01F}" srcOrd="1" destOrd="0" parTransId="{82159545-A0B5-4CC5-BE6F-1F08A1A47ABC}" sibTransId="{C3CF01CB-03D0-432A-B61E-8BEB624FB2CE}"/>
    <dgm:cxn modelId="{9D632DC9-9EE4-452C-9468-B4775476248F}" type="presOf" srcId="{C3CF01CB-03D0-432A-B61E-8BEB624FB2CE}" destId="{9178BAEC-CDD7-4FA4-9BE1-C30CF4B057F4}" srcOrd="0" destOrd="0" presId="urn:microsoft.com/office/officeart/2005/8/layout/cycle7"/>
    <dgm:cxn modelId="{97E4EFCA-4206-4556-B2AF-049BB9EC4D87}" srcId="{4F1F070A-CC38-4120-89F8-A2D8981C3388}" destId="{6ED0E763-6A89-4BB9-9A8D-77254D042039}" srcOrd="0" destOrd="0" parTransId="{C12CAA55-EC81-47A4-A615-BC9B62F5FAC1}" sibTransId="{9F4A45E7-4898-4D8B-ACB8-6548B8965972}"/>
    <dgm:cxn modelId="{37516FEA-9131-4F2D-99D0-2352C7E2EBD6}" type="presOf" srcId="{3973D584-8175-42EE-A1CC-A12C5579F01F}" destId="{9FD4ADEA-F622-4E3F-B57C-F10BF8124A43}" srcOrd="0" destOrd="0" presId="urn:microsoft.com/office/officeart/2005/8/layout/cycle7"/>
    <dgm:cxn modelId="{7F4393EC-E5B6-4FDC-858C-C8B8E07B4A44}" srcId="{4F1F070A-CC38-4120-89F8-A2D8981C3388}" destId="{3A867CC3-EE02-4D9B-BED8-85B183F11294}" srcOrd="2" destOrd="0" parTransId="{E23C8D09-AFE6-481D-9DE2-364445DC45B2}" sibTransId="{2E772723-3247-4F50-B7F9-F3B6F77C3406}"/>
    <dgm:cxn modelId="{03888EF7-E6A6-4EB8-9082-72C9AB0B8818}" type="presOf" srcId="{4F1F070A-CC38-4120-89F8-A2D8981C3388}" destId="{031EC1CC-673D-4FA9-A462-69B6D664D09F}" srcOrd="0" destOrd="0" presId="urn:microsoft.com/office/officeart/2005/8/layout/cycle7"/>
    <dgm:cxn modelId="{18566BFD-4A29-46E9-A8A0-9CB625E4C4AD}" type="presOf" srcId="{3A867CC3-EE02-4D9B-BED8-85B183F11294}" destId="{B4A4B723-DB8E-49F8-877F-552A32D1BA78}" srcOrd="0" destOrd="0" presId="urn:microsoft.com/office/officeart/2005/8/layout/cycle7"/>
    <dgm:cxn modelId="{8DC7B6FE-7204-4C84-A0A9-F4FD67B0D6BC}" type="presOf" srcId="{2E772723-3247-4F50-B7F9-F3B6F77C3406}" destId="{5A06E6D2-2DEC-47B8-9D9C-B74D59A2DEDC}" srcOrd="1" destOrd="0" presId="urn:microsoft.com/office/officeart/2005/8/layout/cycle7"/>
    <dgm:cxn modelId="{1A35D69A-D27D-4730-B68D-1C0E798B0B32}" type="presParOf" srcId="{031EC1CC-673D-4FA9-A462-69B6D664D09F}" destId="{EE4A9E51-891D-4490-A528-77E289ABFFBE}" srcOrd="0" destOrd="0" presId="urn:microsoft.com/office/officeart/2005/8/layout/cycle7"/>
    <dgm:cxn modelId="{BDBF8AD6-C719-4EE0-B801-AE23D5959842}" type="presParOf" srcId="{031EC1CC-673D-4FA9-A462-69B6D664D09F}" destId="{CE6B0C51-0104-4606-BF85-CA77E6C7B49D}" srcOrd="1" destOrd="0" presId="urn:microsoft.com/office/officeart/2005/8/layout/cycle7"/>
    <dgm:cxn modelId="{5973877F-A327-4D89-945F-FDD0A36444B0}" type="presParOf" srcId="{CE6B0C51-0104-4606-BF85-CA77E6C7B49D}" destId="{A7381CD5-0AC0-4A7D-BE97-FBA1EAC818AB}" srcOrd="0" destOrd="0" presId="urn:microsoft.com/office/officeart/2005/8/layout/cycle7"/>
    <dgm:cxn modelId="{8037CC63-797A-4492-AFEA-E08C520E841F}" type="presParOf" srcId="{031EC1CC-673D-4FA9-A462-69B6D664D09F}" destId="{9FD4ADEA-F622-4E3F-B57C-F10BF8124A43}" srcOrd="2" destOrd="0" presId="urn:microsoft.com/office/officeart/2005/8/layout/cycle7"/>
    <dgm:cxn modelId="{11E2ED92-3A6A-4395-BEFC-DD8298DCF0CE}" type="presParOf" srcId="{031EC1CC-673D-4FA9-A462-69B6D664D09F}" destId="{9178BAEC-CDD7-4FA4-9BE1-C30CF4B057F4}" srcOrd="3" destOrd="0" presId="urn:microsoft.com/office/officeart/2005/8/layout/cycle7"/>
    <dgm:cxn modelId="{8DF78FFA-D23B-4963-84BE-804655326B1D}" type="presParOf" srcId="{9178BAEC-CDD7-4FA4-9BE1-C30CF4B057F4}" destId="{4B05EAEA-95F0-4AE0-8D62-06E754CFCF68}" srcOrd="0" destOrd="0" presId="urn:microsoft.com/office/officeart/2005/8/layout/cycle7"/>
    <dgm:cxn modelId="{6DD293D0-E7A4-454F-BEB1-B3E60879DE86}" type="presParOf" srcId="{031EC1CC-673D-4FA9-A462-69B6D664D09F}" destId="{B4A4B723-DB8E-49F8-877F-552A32D1BA78}" srcOrd="4" destOrd="0" presId="urn:microsoft.com/office/officeart/2005/8/layout/cycle7"/>
    <dgm:cxn modelId="{80EF4E4F-8411-4AC1-9A49-DDC8AC28D9B4}" type="presParOf" srcId="{031EC1CC-673D-4FA9-A462-69B6D664D09F}" destId="{2727D5B0-E40F-4474-BA0F-B13B477671E0}" srcOrd="5" destOrd="0" presId="urn:microsoft.com/office/officeart/2005/8/layout/cycle7"/>
    <dgm:cxn modelId="{652AB625-D537-4CC3-9D11-3328DF49C391}" type="presParOf" srcId="{2727D5B0-E40F-4474-BA0F-B13B477671E0}" destId="{5A06E6D2-2DEC-47B8-9D9C-B74D59A2DEDC}" srcOrd="0" destOrd="0" presId="urn:microsoft.com/office/officeart/2005/8/layout/cycle7"/>
  </dgm:cxnLst>
  <dgm:bg>
    <a:solidFill>
      <a:schemeClr val="accent2">
        <a:lumMod val="20000"/>
        <a:lumOff val="80000"/>
      </a:schemeClr>
    </a:solidFill>
    <a:effectLst>
      <a:glow rad="1397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A9E51-891D-4490-A528-77E289ABFFBE}">
      <dsp:nvSpPr>
        <dsp:cNvPr id="0" name=""/>
        <dsp:cNvSpPr/>
      </dsp:nvSpPr>
      <dsp:spPr>
        <a:xfrm>
          <a:off x="2988599" y="1781"/>
          <a:ext cx="2977668" cy="1488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পৃথিবীর</a:t>
          </a:r>
          <a:r>
            <a:rPr lang="en-US" sz="5300" kern="1200" dirty="0"/>
            <a:t> </a:t>
          </a:r>
          <a:r>
            <a:rPr lang="en-US" sz="5300" kern="1200" dirty="0" err="1"/>
            <a:t>গতি</a:t>
          </a:r>
          <a:endParaRPr lang="en-US" sz="5300" kern="1200" dirty="0"/>
        </a:p>
      </dsp:txBody>
      <dsp:txXfrm>
        <a:off x="3032205" y="45387"/>
        <a:ext cx="2890456" cy="1401622"/>
      </dsp:txXfrm>
    </dsp:sp>
    <dsp:sp modelId="{CE6B0C51-0104-4606-BF85-CA77E6C7B49D}">
      <dsp:nvSpPr>
        <dsp:cNvPr id="0" name=""/>
        <dsp:cNvSpPr/>
      </dsp:nvSpPr>
      <dsp:spPr>
        <a:xfrm rot="3600000">
          <a:off x="4930807" y="2615190"/>
          <a:ext cx="1552230" cy="5210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087134" y="2719408"/>
        <a:ext cx="1239576" cy="312655"/>
      </dsp:txXfrm>
    </dsp:sp>
    <dsp:sp modelId="{9FD4ADEA-F622-4E3F-B57C-F10BF8124A43}">
      <dsp:nvSpPr>
        <dsp:cNvPr id="0" name=""/>
        <dsp:cNvSpPr/>
      </dsp:nvSpPr>
      <dsp:spPr>
        <a:xfrm>
          <a:off x="5447578" y="4260856"/>
          <a:ext cx="2977668" cy="1488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বার্ষিক</a:t>
          </a:r>
          <a:r>
            <a:rPr lang="en-US" sz="5300" kern="1200" dirty="0"/>
            <a:t> </a:t>
          </a:r>
          <a:r>
            <a:rPr lang="en-US" sz="5300" kern="1200" dirty="0" err="1"/>
            <a:t>গতি</a:t>
          </a:r>
          <a:endParaRPr lang="en-US" sz="5300" kern="1200" dirty="0"/>
        </a:p>
      </dsp:txBody>
      <dsp:txXfrm>
        <a:off x="5491184" y="4304462"/>
        <a:ext cx="2890456" cy="1401622"/>
      </dsp:txXfrm>
    </dsp:sp>
    <dsp:sp modelId="{9178BAEC-CDD7-4FA4-9BE1-C30CF4B057F4}">
      <dsp:nvSpPr>
        <dsp:cNvPr id="0" name=""/>
        <dsp:cNvSpPr/>
      </dsp:nvSpPr>
      <dsp:spPr>
        <a:xfrm rot="10800000">
          <a:off x="3701318" y="4744727"/>
          <a:ext cx="1552230" cy="5210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857645" y="4848945"/>
        <a:ext cx="1239576" cy="312655"/>
      </dsp:txXfrm>
    </dsp:sp>
    <dsp:sp modelId="{B4A4B723-DB8E-49F8-877F-552A32D1BA78}">
      <dsp:nvSpPr>
        <dsp:cNvPr id="0" name=""/>
        <dsp:cNvSpPr/>
      </dsp:nvSpPr>
      <dsp:spPr>
        <a:xfrm>
          <a:off x="529621" y="4260856"/>
          <a:ext cx="2977668" cy="1488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আহ্নিক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sz="5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3227" y="4304462"/>
        <a:ext cx="2890456" cy="1401622"/>
      </dsp:txXfrm>
    </dsp:sp>
    <dsp:sp modelId="{2727D5B0-E40F-4474-BA0F-B13B477671E0}">
      <dsp:nvSpPr>
        <dsp:cNvPr id="0" name=""/>
        <dsp:cNvSpPr/>
      </dsp:nvSpPr>
      <dsp:spPr>
        <a:xfrm rot="18000000">
          <a:off x="2471829" y="2615190"/>
          <a:ext cx="1552230" cy="5210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28156" y="2719408"/>
        <a:ext cx="1239576" cy="312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8F1D4-F4E1-4118-B940-489D3BC733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B4D04-AE14-4BE4-B943-B89CAAEA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6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CDE2-ACE9-4A86-AD05-AE160B2BA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463C7-716A-433A-B3B6-0FA214846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7C1E-2622-47C1-95FD-3F08C435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92C7-C9D1-4DD1-93D4-5DBAD27D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4A79-55CB-4515-B401-9463BA11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40E5-E5A1-4654-8DDA-7DCFD410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9A110-10FE-4ADC-8454-A2B1372B4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A6A7-1741-4CD8-B4CA-428C84D4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DF6A-DBA2-40F9-A5EE-DC0D281D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D16F8-25C7-4DD1-AD59-3F7686E6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7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C650E-AF0F-48E7-BD80-64AE14AD4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FB126-6CF5-4B89-89FD-5B849CDB9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F2D82-5039-4251-964A-70D1BE39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C5E95-DBDB-4386-B4A6-3A874F69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F93A2-95BD-41FE-84CD-C4C6477B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ADCD-A40C-4405-A7C9-174D9035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ADBD-FC0A-4D9E-B0AD-707FC804E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B7BA2-0D02-455E-A20D-295E0B97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16B96-5DF6-4BED-B96F-B37AC790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967D-5709-4894-84BD-85463EBC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0DA3-8E7A-41ED-875C-9D9D6EA1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C4EB7-82D8-40E3-ACC3-0916BFEDA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80BF-D7B3-4651-8563-CF4FE606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01296-E5A6-4480-A3D4-FAD3E2B9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1E92-C7F5-4883-9AAC-C72A8621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D84E-B997-46E8-9B24-8BA5DC9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C530-B9BF-4C46-99DC-5A7448262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EE7F-1570-49E0-927A-DCD6EB843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E97A-C2C7-42A2-9EE8-6DB946DA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F92F2-86F6-41D8-B738-58657A76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61FAA-8CD3-43DD-B850-15B73A4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6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89F2-04FF-417F-A086-75D644BF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7D354-17D8-484A-A44D-55FBDDC8C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40E33-25AA-4575-8F61-1C3CBB33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6C97E-2991-490E-8A6D-130F2C07D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1834A-85CD-4CC7-B175-9D805B1C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5310F-5C14-4DBE-9556-DA7C786A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60BE3-95E2-49D1-AA4F-51BF4F18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70E0E-CD05-4CA8-9558-0A35AE29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6E81-21E0-47E0-B1B4-D0B171E1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89A89-5D5A-41EB-874F-16A3389A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99277-AB43-46B1-B6C7-143E38BE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30924-CFA5-4D4C-8FE6-ADDC96E6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677AD-1C77-4B13-A8D6-A0679DCD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3B12E-00F7-4BFB-A541-23551BFA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DA4DE-E722-4FF8-8B47-E603B19B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8C7F-46C8-48E5-8D6E-1A840374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0034-C688-427B-BEE3-409491F6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A13DE-BACF-4BFA-B6BD-3047D8F52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B86D-1D47-4AE9-B84E-505DCD75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3C8AF-278C-4560-AE68-444F3B06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85FDC-8FEB-41D4-AB7F-E4DCDBB5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1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8A77-F518-4767-81F0-2AF55F0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238AB-2AC7-4A0D-90ED-E5CA408DD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18D50-2BB3-49A3-9479-A63BA2F46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50189-6E0F-44A8-85C5-5939ABB0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3A3E4-7355-47D2-A3FF-505726EA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138F4-274A-4AC7-9131-5027CE83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C4DDA-F20C-4DB7-A6FB-C9A390A8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F5874-05CD-4098-9486-294065DD5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8775-7304-474C-81DF-49CCA0B2E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F4F7-ABE3-43C1-8ADC-72007ECF19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6E747-7970-4C6D-A30C-1D044D707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02CB-390E-419B-B11A-1AA0D51B9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3384-E3DA-4315-995A-3B23E5AF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135468-FC04-44C4-9F66-7B7F6C0C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2472DE-6654-417C-BB10-9A12BFA2008A}"/>
              </a:ext>
            </a:extLst>
          </p:cNvPr>
          <p:cNvSpPr txBox="1"/>
          <p:nvPr/>
        </p:nvSpPr>
        <p:spPr>
          <a:xfrm>
            <a:off x="2014330" y="887896"/>
            <a:ext cx="375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0ED9C-7C07-4104-A8DD-DDBC67C49F49}"/>
              </a:ext>
            </a:extLst>
          </p:cNvPr>
          <p:cNvSpPr txBox="1"/>
          <p:nvPr/>
        </p:nvSpPr>
        <p:spPr>
          <a:xfrm>
            <a:off x="120185" y="164621"/>
            <a:ext cx="3374618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7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BFC17-6CD4-4988-8320-2D7DB0529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17"/>
            <a:ext cx="12192000" cy="603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4FC84E-1C89-4881-8DDB-C0087CCF0302}"/>
              </a:ext>
            </a:extLst>
          </p:cNvPr>
          <p:cNvSpPr txBox="1"/>
          <p:nvPr/>
        </p:nvSpPr>
        <p:spPr>
          <a:xfrm>
            <a:off x="84406" y="6203847"/>
            <a:ext cx="1209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হ,ধুমকেতু,উল্কা,নীহারিকা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1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BB8D4F-9E5B-466B-82AA-57949B10A85D}"/>
              </a:ext>
            </a:extLst>
          </p:cNvPr>
          <p:cNvSpPr txBox="1"/>
          <p:nvPr/>
        </p:nvSpPr>
        <p:spPr>
          <a:xfrm>
            <a:off x="84409" y="70326"/>
            <a:ext cx="1197160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4E6BB-802D-45CA-B6E2-9610244CF6D4}"/>
              </a:ext>
            </a:extLst>
          </p:cNvPr>
          <p:cNvSpPr txBox="1"/>
          <p:nvPr/>
        </p:nvSpPr>
        <p:spPr>
          <a:xfrm>
            <a:off x="98474" y="1252014"/>
            <a:ext cx="11971606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					(খ)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ৃহস্পতি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(গ)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					 (ঘ)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 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						(খ)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					(ঘ)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						(খ)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	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						(ঘ)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D60D7C-8236-4D5F-8504-80FA24F76451}"/>
              </a:ext>
            </a:extLst>
          </p:cNvPr>
          <p:cNvSpPr/>
          <p:nvPr/>
        </p:nvSpPr>
        <p:spPr>
          <a:xfrm>
            <a:off x="661178" y="2673929"/>
            <a:ext cx="323558" cy="364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9A52D3-0104-4BED-8CA3-D11A8819875C}"/>
              </a:ext>
            </a:extLst>
          </p:cNvPr>
          <p:cNvSpPr/>
          <p:nvPr/>
        </p:nvSpPr>
        <p:spPr>
          <a:xfrm>
            <a:off x="7061974" y="3840477"/>
            <a:ext cx="337625" cy="351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871C7-E66F-4490-9EBE-9816F9E866DC}"/>
              </a:ext>
            </a:extLst>
          </p:cNvPr>
          <p:cNvSpPr/>
          <p:nvPr/>
        </p:nvSpPr>
        <p:spPr>
          <a:xfrm>
            <a:off x="703364" y="6275256"/>
            <a:ext cx="323558" cy="364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B968B-BA58-479A-A9E3-3EB820727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5"/>
            <a:ext cx="12192000" cy="5854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525A2-5A4C-4619-B78B-B0CC568F9733}"/>
              </a:ext>
            </a:extLst>
          </p:cNvPr>
          <p:cNvSpPr txBox="1"/>
          <p:nvPr/>
        </p:nvSpPr>
        <p:spPr>
          <a:xfrm>
            <a:off x="3840480" y="337623"/>
            <a:ext cx="258845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CDF6-BEA4-4516-B947-0095F35885D6}"/>
              </a:ext>
            </a:extLst>
          </p:cNvPr>
          <p:cNvSpPr txBox="1"/>
          <p:nvPr/>
        </p:nvSpPr>
        <p:spPr>
          <a:xfrm>
            <a:off x="56270" y="5992829"/>
            <a:ext cx="1207945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/>
              <a:t>ঋ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96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03541-4F4C-4986-96FF-9389ADD5F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6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39C7B-FA1E-481E-AB06-511BA293B493}"/>
              </a:ext>
            </a:extLst>
          </p:cNvPr>
          <p:cNvSpPr txBox="1"/>
          <p:nvPr/>
        </p:nvSpPr>
        <p:spPr>
          <a:xfrm>
            <a:off x="815926" y="323550"/>
            <a:ext cx="2236763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020BB-582A-49DE-952F-C8F2B04849BE}"/>
              </a:ext>
            </a:extLst>
          </p:cNvPr>
          <p:cNvSpPr txBox="1"/>
          <p:nvPr/>
        </p:nvSpPr>
        <p:spPr>
          <a:xfrm>
            <a:off x="84409" y="5866228"/>
            <a:ext cx="1207008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39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49F7C-0B79-4FCE-9F63-2BAC4155E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A6070-5DA6-46F4-A149-049B11B4A788}"/>
              </a:ext>
            </a:extLst>
          </p:cNvPr>
          <p:cNvSpPr txBox="1"/>
          <p:nvPr/>
        </p:nvSpPr>
        <p:spPr>
          <a:xfrm>
            <a:off x="6096000" y="900332"/>
            <a:ext cx="5214425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7409-DCEF-42C7-9CC8-72B50C4C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4" y="69698"/>
            <a:ext cx="12138996" cy="704025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7C6FE-E983-4DCD-85B8-AB572E1A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13" y="846644"/>
            <a:ext cx="6066191" cy="5882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A91C7F-1D23-4DE8-8BA5-354056B7DF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1561514"/>
            <a:ext cx="2912014" cy="22510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7F19E-DE08-4C34-A1B6-526C69A6D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2390" y="818509"/>
            <a:ext cx="6049610" cy="588262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08F5D-7C9E-4451-916B-D289F8975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434906"/>
            <a:ext cx="6096000" cy="2377638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শ্রেণিঃনবম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বিষয়</a:t>
            </a:r>
            <a:r>
              <a:rPr lang="en-US" dirty="0"/>
              <a:t> :</a:t>
            </a:r>
            <a:r>
              <a:rPr lang="en-US" dirty="0" err="1"/>
              <a:t>ভুগোল</a:t>
            </a:r>
            <a:r>
              <a:rPr lang="en-US" dirty="0"/>
              <a:t> ও </a:t>
            </a:r>
            <a:r>
              <a:rPr lang="en-US" dirty="0" err="1"/>
              <a:t>পরিবেশ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অধ্যায়ঃ</a:t>
            </a:r>
            <a:r>
              <a:rPr lang="en-US" dirty="0"/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dirty="0"/>
          </a:p>
          <a:p>
            <a:pPr marL="0" indent="0" algn="ctr">
              <a:buNone/>
            </a:pPr>
            <a:r>
              <a:rPr lang="as-IN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0530C-8126-45D0-86AF-299C69D09A48}"/>
              </a:ext>
            </a:extLst>
          </p:cNvPr>
          <p:cNvSpPr/>
          <p:nvPr/>
        </p:nvSpPr>
        <p:spPr>
          <a:xfrm>
            <a:off x="53004" y="3815067"/>
            <a:ext cx="6096000" cy="2923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ুকছেদুল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শাহ্ওয়ার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ফতুল্লা,নারায়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Email-hasannabinagorhs@gmail.com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5B23711-8E8D-4611-A26C-71A469674C62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22" y="3840679"/>
            <a:ext cx="2912014" cy="30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9940A-69EF-489F-B2DA-4E60E43CB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880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996B68-01A6-4723-B8F5-05F3E4CA8FC2}"/>
              </a:ext>
            </a:extLst>
          </p:cNvPr>
          <p:cNvSpPr txBox="1"/>
          <p:nvPr/>
        </p:nvSpPr>
        <p:spPr>
          <a:xfrm>
            <a:off x="9988063" y="70329"/>
            <a:ext cx="2203936" cy="67403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93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8B6163-545A-4F71-A15A-D03B1615E5B2}"/>
              </a:ext>
            </a:extLst>
          </p:cNvPr>
          <p:cNvSpPr txBox="1"/>
          <p:nvPr/>
        </p:nvSpPr>
        <p:spPr>
          <a:xfrm>
            <a:off x="844061" y="239150"/>
            <a:ext cx="10604695" cy="62478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dirty="0"/>
          </a:p>
          <a:p>
            <a:pPr algn="ctr"/>
            <a:r>
              <a:rPr lang="as-IN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6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63EFC-C48F-4B49-8313-F6C79FC11AAF}"/>
              </a:ext>
            </a:extLst>
          </p:cNvPr>
          <p:cNvSpPr txBox="1"/>
          <p:nvPr/>
        </p:nvSpPr>
        <p:spPr>
          <a:xfrm>
            <a:off x="84405" y="371906"/>
            <a:ext cx="12023189" cy="600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আহ্নিক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83D120-7337-43F0-80E1-8F5B1B87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824497"/>
              </p:ext>
            </p:extLst>
          </p:nvPr>
        </p:nvGraphicFramePr>
        <p:xfrm>
          <a:off x="1750646" y="691530"/>
          <a:ext cx="8954868" cy="575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54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explode.wav"/>
          </p:stSnd>
        </p:sndAc>
      </p:transition>
    </mc:Choice>
    <mc:Fallback xmlns="">
      <p:transition spd="med">
        <p:fade/>
        <p:sndAc>
          <p:stSnd>
            <p:snd r:embed="rId8" name="explod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8C40E-A1B2-432A-9525-86322CAB7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3" y="260762"/>
            <a:ext cx="11614814" cy="5661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1C8DCE-6C69-4897-9631-0170B08804FC}"/>
              </a:ext>
            </a:extLst>
          </p:cNvPr>
          <p:cNvSpPr txBox="1"/>
          <p:nvPr/>
        </p:nvSpPr>
        <p:spPr>
          <a:xfrm>
            <a:off x="126609" y="6091305"/>
            <a:ext cx="1206539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86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16A2F-0D1F-4957-AFED-15DAEF3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154"/>
            <a:ext cx="12191999" cy="6066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964F6-8F8D-410A-8BE3-9C963670F7BD}"/>
              </a:ext>
            </a:extLst>
          </p:cNvPr>
          <p:cNvSpPr txBox="1"/>
          <p:nvPr/>
        </p:nvSpPr>
        <p:spPr>
          <a:xfrm>
            <a:off x="0" y="6133506"/>
            <a:ext cx="12191999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5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86F94-43F8-4E63-B271-B6F4874A5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" y="168812"/>
            <a:ext cx="12149790" cy="56130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623DC5-79E1-4C75-8926-FFFABE98C0AC}"/>
                  </a:ext>
                </a:extLst>
              </p:cNvPr>
              <p:cNvSpPr txBox="1"/>
              <p:nvPr/>
            </p:nvSpPr>
            <p:spPr>
              <a:xfrm>
                <a:off x="14069" y="5838084"/>
                <a:ext cx="12163860" cy="101566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াশে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ওজোন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স্তরের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623DC5-79E1-4C75-8926-FFFABE98C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" y="5838084"/>
                <a:ext cx="12163860" cy="1015663"/>
              </a:xfrm>
              <a:prstGeom prst="rect">
                <a:avLst/>
              </a:prstGeom>
              <a:blipFill>
                <a:blip r:embed="rId4"/>
                <a:stretch>
                  <a:fillRect l="-3006" t="-17470" b="-4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2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476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NSAHS</dc:creator>
  <cp:lastModifiedBy>NSAHS</cp:lastModifiedBy>
  <cp:revision>87</cp:revision>
  <dcterms:created xsi:type="dcterms:W3CDTF">2019-04-17T08:05:29Z</dcterms:created>
  <dcterms:modified xsi:type="dcterms:W3CDTF">2019-12-03T15:07:56Z</dcterms:modified>
</cp:coreProperties>
</file>