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5" r:id="rId2"/>
    <p:sldId id="263" r:id="rId3"/>
    <p:sldId id="314" r:id="rId4"/>
    <p:sldId id="305" r:id="rId5"/>
    <p:sldId id="316" r:id="rId6"/>
    <p:sldId id="317" r:id="rId7"/>
    <p:sldId id="298" r:id="rId8"/>
    <p:sldId id="300" r:id="rId9"/>
    <p:sldId id="307" r:id="rId10"/>
    <p:sldId id="308" r:id="rId11"/>
    <p:sldId id="304" r:id="rId12"/>
    <p:sldId id="306" r:id="rId13"/>
    <p:sldId id="309" r:id="rId14"/>
    <p:sldId id="310" r:id="rId15"/>
    <p:sldId id="311" r:id="rId16"/>
    <p:sldId id="312" r:id="rId17"/>
    <p:sldId id="313" r:id="rId18"/>
    <p:sldId id="318" r:id="rId19"/>
    <p:sldId id="319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8F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852" y="-64"/>
      </p:cViewPr>
      <p:guideLst>
        <p:guide orient="horz" pos="2184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FA5C4-1582-4924-976A-1D4F4058FBEA}" type="datetimeFigureOut">
              <a:rPr lang="en-US" smtClean="0"/>
              <a:t>06-Dec-19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07534-8F04-4AEB-9CDB-B8AF95D5A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6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1DC650-0F64-4992-85D8-64FA2FF678D6}" type="datetime1">
              <a:rPr lang="en-US" smtClean="0"/>
              <a:t>06-Dec-19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1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0F62-0551-45B9-89FD-6D41F6447CCB}" type="datetimeFigureOut">
              <a:rPr lang="en-US" smtClean="0"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80FA-0BFE-4A63-B021-84C9F60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7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0F62-0551-45B9-89FD-6D41F6447CCB}" type="datetimeFigureOut">
              <a:rPr lang="en-US" smtClean="0"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80FA-0BFE-4A63-B021-84C9F60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7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0F62-0551-45B9-89FD-6D41F6447CCB}" type="datetimeFigureOut">
              <a:rPr lang="en-US" smtClean="0"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80FA-0BFE-4A63-B021-84C9F60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6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0F62-0551-45B9-89FD-6D41F6447CCB}" type="datetimeFigureOut">
              <a:rPr lang="en-US" smtClean="0"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80FA-0BFE-4A63-B021-84C9F60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0F62-0551-45B9-89FD-6D41F6447CCB}" type="datetimeFigureOut">
              <a:rPr lang="en-US" smtClean="0"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80FA-0BFE-4A63-B021-84C9F60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0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0F62-0551-45B9-89FD-6D41F6447CCB}" type="datetimeFigureOut">
              <a:rPr lang="en-US" smtClean="0"/>
              <a:t>06-Dec-19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80FA-0BFE-4A63-B021-84C9F60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0F62-0551-45B9-89FD-6D41F6447CCB}" type="datetimeFigureOut">
              <a:rPr lang="en-US" smtClean="0"/>
              <a:t>06-Dec-19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80FA-0BFE-4A63-B021-84C9F60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0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0F62-0551-45B9-89FD-6D41F6447CCB}" type="datetimeFigureOut">
              <a:rPr lang="en-US" smtClean="0"/>
              <a:t>06-Dec-19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80FA-0BFE-4A63-B021-84C9F60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4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0F62-0551-45B9-89FD-6D41F6447CCB}" type="datetimeFigureOut">
              <a:rPr lang="en-US" smtClean="0"/>
              <a:t>06-Dec-19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80FA-0BFE-4A63-B021-84C9F60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8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0F62-0551-45B9-89FD-6D41F6447CCB}" type="datetimeFigureOut">
              <a:rPr lang="en-US" smtClean="0"/>
              <a:t>06-Dec-19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80FA-0BFE-4A63-B021-84C9F60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5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0F62-0551-45B9-89FD-6D41F6447CCB}" type="datetimeFigureOut">
              <a:rPr lang="en-US" smtClean="0"/>
              <a:t>06-Dec-19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80FA-0BFE-4A63-B021-84C9F60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9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B0F62-0551-45B9-89FD-6D41F6447CCB}" type="datetimeFigureOut">
              <a:rPr lang="en-US" smtClean="0"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680FA-0BFE-4A63-B021-84C9F60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9704" y="213944"/>
            <a:ext cx="6567936" cy="1940957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03" y="2470825"/>
            <a:ext cx="9316126" cy="40272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62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2981528" y="214009"/>
            <a:ext cx="5982510" cy="856034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51487" y="1673948"/>
            <a:ext cx="8842592" cy="3028085"/>
            <a:chOff x="1573321" y="538575"/>
            <a:chExt cx="11836635" cy="457715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lum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296" y="538575"/>
              <a:ext cx="5348660" cy="45771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321" y="538575"/>
              <a:ext cx="5252358" cy="45771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  <p:sp>
        <p:nvSpPr>
          <p:cNvPr id="2" name="Hexagon 1"/>
          <p:cNvSpPr/>
          <p:nvPr/>
        </p:nvSpPr>
        <p:spPr>
          <a:xfrm>
            <a:off x="1147864" y="4883285"/>
            <a:ext cx="9649838" cy="149806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মুরগির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বেড়া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চড়ে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বেড়ায়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8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2981528" y="77822"/>
            <a:ext cx="5982510" cy="856034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70" y="1657384"/>
            <a:ext cx="4885545" cy="28270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13" y="1657384"/>
            <a:ext cx="4490049" cy="28270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Snip Same Side Corner Rectangle 10"/>
          <p:cNvSpPr/>
          <p:nvPr/>
        </p:nvSpPr>
        <p:spPr>
          <a:xfrm>
            <a:off x="1821332" y="4990288"/>
            <a:ext cx="9202366" cy="1527243"/>
          </a:xfrm>
          <a:prstGeom prst="snip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সরবরাহের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259346" y="3598907"/>
            <a:ext cx="9742637" cy="55696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অর্ধ-আবদ্ধ পদ্ধতিতে মুরগি পালন করার জন্য একটি নকশা প্রস্তুত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3667328" y="846306"/>
            <a:ext cx="4503906" cy="1303507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9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667197" y="223736"/>
            <a:ext cx="6572262" cy="1215958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74" y="1934215"/>
            <a:ext cx="5353373" cy="3212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Flowchart: Alternate Process 3"/>
          <p:cNvSpPr/>
          <p:nvPr/>
        </p:nvSpPr>
        <p:spPr>
          <a:xfrm>
            <a:off x="3113961" y="5545653"/>
            <a:ext cx="5393186" cy="91940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.আবদ্ধ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2" y="1190064"/>
            <a:ext cx="5556540" cy="3726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70" y="1190064"/>
            <a:ext cx="5556540" cy="3747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lowchart: Punched Tape 6"/>
          <p:cNvSpPr/>
          <p:nvPr/>
        </p:nvSpPr>
        <p:spPr>
          <a:xfrm>
            <a:off x="2302016" y="5136205"/>
            <a:ext cx="7966953" cy="1575880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মুরগিকে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খাচায়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981528" y="77822"/>
            <a:ext cx="5982510" cy="856034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6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9" y="1897740"/>
            <a:ext cx="4527876" cy="3378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10" y="1897740"/>
            <a:ext cx="5755223" cy="3378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4" name="Flowchart: Alternate Process 3"/>
          <p:cNvSpPr/>
          <p:nvPr/>
        </p:nvSpPr>
        <p:spPr>
          <a:xfrm>
            <a:off x="515566" y="5515583"/>
            <a:ext cx="11089532" cy="982494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সারাদেশে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জনপ্রিয়তা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913434" y="369651"/>
            <a:ext cx="5982510" cy="856034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99" y="1856893"/>
            <a:ext cx="5112986" cy="3090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48" y="1856894"/>
            <a:ext cx="5247392" cy="3090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4" name="Rounded Rectangular Callout 3"/>
          <p:cNvSpPr/>
          <p:nvPr/>
        </p:nvSpPr>
        <p:spPr>
          <a:xfrm>
            <a:off x="2913434" y="369651"/>
            <a:ext cx="5982510" cy="856034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1921212" y="5136204"/>
            <a:ext cx="8244192" cy="1245141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ব্যবস্থাপনায়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লাভও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49" y="1743898"/>
            <a:ext cx="4053804" cy="2996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71" y="1743898"/>
            <a:ext cx="4243036" cy="2996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4" name="Rounded Rectangular Callout 3"/>
          <p:cNvSpPr/>
          <p:nvPr/>
        </p:nvSpPr>
        <p:spPr>
          <a:xfrm>
            <a:off x="2913434" y="369651"/>
            <a:ext cx="5982510" cy="856034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169949" y="4844373"/>
            <a:ext cx="9494195" cy="1692613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বয়লার,লেয়ার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9436" y="162086"/>
            <a:ext cx="3466156" cy="146423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9090" y="1940191"/>
            <a:ext cx="7542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১.কোন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4051" y="2782111"/>
            <a:ext cx="2335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3268" y="2782110"/>
            <a:ext cx="3196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অর্ধ-আবদ্ধ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6068" y="2782109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05414" y="2782108"/>
            <a:ext cx="1752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সবকটি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4051" y="3601413"/>
            <a:ext cx="8678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২.কোন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ব্রয়লার,লেয়ার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372" y="4490937"/>
            <a:ext cx="2335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9359" y="4490936"/>
            <a:ext cx="3196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অর্ধ-আবদ্ধ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8468" y="4490935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2691" y="4490937"/>
            <a:ext cx="2348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2703740" y="223737"/>
            <a:ext cx="7023371" cy="2626468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181361" y="3579779"/>
            <a:ext cx="10068128" cy="2149812"/>
          </a:xfrm>
          <a:prstGeom prst="wedgeEllipse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পালনে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সুবিধাসমূহ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1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2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737960" y="2501362"/>
            <a:ext cx="2853704" cy="75595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bn-BD" sz="384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84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097" y="272643"/>
            <a:ext cx="1897320" cy="1910082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8414426" y="2481857"/>
            <a:ext cx="2784424" cy="73552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52776" y="610780"/>
            <a:ext cx="3052293" cy="919401"/>
          </a:xfrm>
          <a:prstGeom prst="round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77" y="292705"/>
            <a:ext cx="1812070" cy="18900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8562" y="3424136"/>
            <a:ext cx="3512500" cy="23083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মোঃমোশফিকুর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সহঃশিক্ষক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রনচন্ডী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কিশোরগঞ্জ,নীলফামারী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9132" y="3424136"/>
            <a:ext cx="4027251" cy="23083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শ্রেণীঃসপ্তম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অধ্যায়ঃপঞ্চাম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240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5039">
        <p14:warp dir="in"/>
      </p:transition>
    </mc:Choice>
    <mc:Fallback xmlns="">
      <p:transition spd="slow" advTm="50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00733" y="628740"/>
            <a:ext cx="3968632" cy="9485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65" y="2061790"/>
            <a:ext cx="6379569" cy="38915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244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8858" y="362495"/>
            <a:ext cx="7693628" cy="1021556"/>
          </a:xfrm>
          <a:prstGeom prst="roundRect">
            <a:avLst/>
          </a:prstGeom>
          <a:solidFill>
            <a:schemeClr val="bg2"/>
          </a:solidFill>
          <a:effectLst>
            <a:glow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মনোযোগ দিয়ে লক্ষ করি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79" y="1816369"/>
            <a:ext cx="4747385" cy="29890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4" name="Rounded Rectangular Callout 3"/>
          <p:cNvSpPr/>
          <p:nvPr/>
        </p:nvSpPr>
        <p:spPr>
          <a:xfrm>
            <a:off x="3186284" y="5048655"/>
            <a:ext cx="5758775" cy="1352145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বুঝলাম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2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830749" y="554477"/>
            <a:ext cx="6410528" cy="1507787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358957" y="3142033"/>
            <a:ext cx="7354111" cy="2091447"/>
          </a:xfrm>
          <a:prstGeom prst="wedgeRoundRect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46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4205" y="280834"/>
            <a:ext cx="3440345" cy="14642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1643974" y="2704288"/>
            <a:ext cx="8900809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1.মুরগির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২.মুরগি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3.বিভিন্ন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57731" y="117071"/>
            <a:ext cx="6019800" cy="820738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মুরগি পালন পদ্ধতি?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77" y="1192397"/>
            <a:ext cx="6912136" cy="3933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Double Wave 3"/>
          <p:cNvSpPr/>
          <p:nvPr/>
        </p:nvSpPr>
        <p:spPr>
          <a:xfrm>
            <a:off x="2961082" y="5223752"/>
            <a:ext cx="6213725" cy="1429966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1.মুক্ত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2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16" y="1332688"/>
            <a:ext cx="7853012" cy="3539953"/>
          </a:xfrm>
          <a:prstGeom prst="roundRect">
            <a:avLst>
              <a:gd name="adj" fmla="val 859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reflection stA="16000" endPos="0" dir="5400000" sy="-100000" algn="bl" rotWithShape="0"/>
          </a:effectLst>
        </p:spPr>
      </p:pic>
      <p:sp>
        <p:nvSpPr>
          <p:cNvPr id="2" name="Rounded Rectangular Callout 1"/>
          <p:cNvSpPr/>
          <p:nvPr/>
        </p:nvSpPr>
        <p:spPr>
          <a:xfrm>
            <a:off x="2981528" y="77822"/>
            <a:ext cx="5982510" cy="856034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1780161" y="5204298"/>
            <a:ext cx="8589523" cy="1371600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5684" y="1517515"/>
            <a:ext cx="9669308" cy="3492231"/>
            <a:chOff x="1198506" y="-1324342"/>
            <a:chExt cx="11090935" cy="47659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506" y="-1324342"/>
              <a:ext cx="5005297" cy="476594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1450" y="-1324342"/>
              <a:ext cx="4817991" cy="476594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  <p:sp>
        <p:nvSpPr>
          <p:cNvPr id="6" name="Rectangular Callout 5"/>
          <p:cNvSpPr/>
          <p:nvPr/>
        </p:nvSpPr>
        <p:spPr>
          <a:xfrm>
            <a:off x="1225684" y="5340485"/>
            <a:ext cx="9688749" cy="129864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3089397" y="-58365"/>
            <a:ext cx="5000017" cy="1420238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35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9999" y="1580709"/>
            <a:ext cx="9989533" cy="2970076"/>
            <a:chOff x="3063402" y="2632463"/>
            <a:chExt cx="9288849" cy="33249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402" y="2632463"/>
              <a:ext cx="4837180" cy="32970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reflection blurRad="12700" stA="38000" endPos="0" dist="5000" dir="5400000" sy="-100000" algn="bl" rotWithShape="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940" y="2660358"/>
              <a:ext cx="4251311" cy="32970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reflection blurRad="12700" stA="38000" endPos="0" dist="5000" dir="5400000" sy="-100000" algn="bl" rotWithShape="0"/>
            </a:effectLst>
          </p:spPr>
        </p:pic>
      </p:grpSp>
      <p:sp>
        <p:nvSpPr>
          <p:cNvPr id="5" name="Rounded Rectangle 4"/>
          <p:cNvSpPr/>
          <p:nvPr/>
        </p:nvSpPr>
        <p:spPr>
          <a:xfrm>
            <a:off x="2667197" y="5433123"/>
            <a:ext cx="6572262" cy="91940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২.অর্ধ-আবদ্ধ পদ্ধতি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bn-B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2667197" y="223736"/>
            <a:ext cx="6572262" cy="1215958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6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</TotalTime>
  <Words>290</Words>
  <Application>Microsoft Office PowerPoint</Application>
  <PresentationFormat>Custom</PresentationFormat>
  <Paragraphs>64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sdsafdsa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 Teacher</dc:creator>
  <cp:lastModifiedBy>Mosfiqur</cp:lastModifiedBy>
  <cp:revision>171</cp:revision>
  <dcterms:created xsi:type="dcterms:W3CDTF">2015-06-04T17:25:18Z</dcterms:created>
  <dcterms:modified xsi:type="dcterms:W3CDTF">2019-12-06T17:20:22Z</dcterms:modified>
</cp:coreProperties>
</file>