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4" r:id="rId5"/>
    <p:sldId id="260" r:id="rId6"/>
    <p:sldId id="261" r:id="rId7"/>
    <p:sldId id="262" r:id="rId8"/>
    <p:sldId id="264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248" y="60"/>
      </p:cViewPr>
      <p:guideLst>
        <p:guide orient="horz" pos="2160"/>
        <p:guide pos="3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CF426-1187-41C4-AD0C-343270E1D96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DC88-EA79-4D3C-82BF-A930781F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4DC88-EA79-4D3C-82BF-A930781FCF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0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9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0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9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8151C46A-A509-458D-97D0-144FFBBADD7E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068B3A3-9DD0-48A9-B4F1-E8DE9E6AE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171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>
            <a:off x="-3" y="-1"/>
            <a:ext cx="3317969" cy="2560323"/>
          </a:xfrm>
          <a:prstGeom prst="halfFrame">
            <a:avLst>
              <a:gd name="adj1" fmla="val 5462"/>
              <a:gd name="adj2" fmla="val 5368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 rot="5400000">
            <a:off x="8539009" y="-317021"/>
            <a:ext cx="2581583" cy="3227698"/>
          </a:xfrm>
          <a:prstGeom prst="halfFrame">
            <a:avLst>
              <a:gd name="adj1" fmla="val 5908"/>
              <a:gd name="adj2" fmla="val 5243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rot="16200000">
            <a:off x="641356" y="4160129"/>
            <a:ext cx="2035255" cy="3317967"/>
          </a:xfrm>
          <a:prstGeom prst="halfFrame">
            <a:avLst>
              <a:gd name="adj1" fmla="val 7407"/>
              <a:gd name="adj2" fmla="val 5829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,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 userDrawn="1"/>
        </p:nvSpPr>
        <p:spPr>
          <a:xfrm rot="10800000">
            <a:off x="8202302" y="4718827"/>
            <a:ext cx="3227697" cy="2131560"/>
          </a:xfrm>
          <a:prstGeom prst="halfFrame">
            <a:avLst>
              <a:gd name="adj1" fmla="val 5827"/>
              <a:gd name="adj2" fmla="val 6057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657385" y="127219"/>
            <a:ext cx="172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434A132-80B9-4175-A056-66FDBADAF73C}" type="datetime4">
              <a:rPr lang="en-US" sz="14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December 6, 2019</a:t>
            </a:fld>
            <a:endParaRPr lang="en-US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963297" y="6389694"/>
            <a:ext cx="1381052" cy="31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baseline="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Content – </a:t>
            </a:r>
            <a:r>
              <a:rPr lang="en-US" sz="1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41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mislam686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967" y="232757"/>
            <a:ext cx="6966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51" y="1340068"/>
            <a:ext cx="8088697" cy="4600145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137767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2515" y="387136"/>
            <a:ext cx="32287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6" b="6182"/>
          <a:stretch/>
        </p:blipFill>
        <p:spPr>
          <a:xfrm>
            <a:off x="2896556" y="1402798"/>
            <a:ext cx="5560685" cy="3942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783319" y="5494508"/>
            <a:ext cx="57871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2970" y="1053932"/>
            <a:ext cx="78678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4002" y="2513218"/>
                <a:ext cx="87457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a+b = 5 , ab = 7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6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002" y="2513218"/>
                <a:ext cx="8745794" cy="646331"/>
              </a:xfrm>
              <a:prstGeom prst="rect">
                <a:avLst/>
              </a:prstGeom>
              <a:blipFill>
                <a:blip r:embed="rId2"/>
                <a:stretch>
                  <a:fillRect l="-2160" t="-1603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4002" y="3429000"/>
                <a:ext cx="8892944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𝑎𝑏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3200" b="0" dirty="0" smtClean="0">
                  <a:cs typeface="NikoshBAN" panose="02000000000000000000" pitchFamily="2" charset="0"/>
                </a:endParaRPr>
              </a:p>
              <a:p>
                <a:r>
                  <a:rPr lang="en-US" sz="3200" dirty="0" smtClean="0"/>
                  <a:t>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7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endParaRPr lang="en-US" sz="3200" b="0" dirty="0" smtClean="0">
                  <a:cs typeface="NikoshBAN" panose="02000000000000000000" pitchFamily="2" charset="0"/>
                </a:endParaRPr>
              </a:p>
              <a:p>
                <a:r>
                  <a:rPr lang="en-US" sz="3200" dirty="0" smtClean="0"/>
                  <a:t>               = 125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 105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   = 20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002" y="3429000"/>
                <a:ext cx="8892944" cy="2554545"/>
              </a:xfrm>
              <a:prstGeom prst="rect">
                <a:avLst/>
              </a:prstGeom>
              <a:blipFill>
                <a:blip r:embed="rId3"/>
                <a:stretch>
                  <a:fillRect l="-1782" t="-3580" b="-6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455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2970" y="723203"/>
            <a:ext cx="78678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711686" y="2121769"/>
                <a:ext cx="83742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হলে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686" y="2121769"/>
                <a:ext cx="8374216" cy="646331"/>
              </a:xfrm>
              <a:prstGeom prst="rect">
                <a:avLst/>
              </a:prstGeom>
              <a:blipFill>
                <a:blip r:embed="rId2"/>
                <a:stretch>
                  <a:fillRect t="-14151" r="-946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19400" y="3151003"/>
                <a:ext cx="5715000" cy="25545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/>
              </a:p>
              <a:p>
                <a:r>
                  <a:rPr lang="en-US" sz="3200" dirty="0"/>
                  <a:t>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𝑎𝑏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3200" dirty="0">
                  <a:cs typeface="NikoshBAN" panose="02000000000000000000" pitchFamily="2" charset="0"/>
                </a:endParaRPr>
              </a:p>
              <a:p>
                <a:r>
                  <a:rPr lang="en-US" sz="3200" dirty="0"/>
                  <a:t>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endParaRPr lang="en-US" sz="3200" dirty="0">
                  <a:cs typeface="NikoshBAN" panose="02000000000000000000" pitchFamily="2" charset="0"/>
                </a:endParaRPr>
              </a:p>
              <a:p>
                <a:r>
                  <a:rPr lang="en-US" sz="3200" dirty="0"/>
                  <a:t>               = 125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3200" dirty="0"/>
                  <a:t> 4</a:t>
                </a:r>
                <a:r>
                  <a:rPr lang="en-US" sz="3200" dirty="0" smtClean="0"/>
                  <a:t>5</a:t>
                </a:r>
                <a:endParaRPr lang="en-US" sz="3200" dirty="0"/>
              </a:p>
              <a:p>
                <a:r>
                  <a:rPr lang="en-US" sz="3200" dirty="0"/>
                  <a:t>               = </a:t>
                </a:r>
                <a:r>
                  <a:rPr lang="en-US" sz="3200" dirty="0" smtClean="0"/>
                  <a:t>80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151003"/>
                <a:ext cx="5715000" cy="2554545"/>
              </a:xfrm>
              <a:prstGeom prst="rect">
                <a:avLst/>
              </a:prstGeom>
              <a:blipFill>
                <a:blip r:embed="rId3"/>
                <a:stretch>
                  <a:fillRect l="-2775" t="-3580" b="-6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995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2632" y="632275"/>
            <a:ext cx="3168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37" y="1679027"/>
            <a:ext cx="6222126" cy="3499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791" y="5210062"/>
                <a:ext cx="11258218" cy="612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এবং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হলে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এর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মান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নির্ণয়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করবে</m:t>
                      </m:r>
                      <m:r>
                        <a:rPr lang="en-US" sz="28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।</m:t>
                      </m:r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" y="5210062"/>
                <a:ext cx="11258218" cy="6121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05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187" y="703811"/>
            <a:ext cx="18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3983" y="2112280"/>
            <a:ext cx="332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১.  7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 smtClean="0"/>
              <a:t>ঘন</a:t>
            </a:r>
            <a:r>
              <a:rPr lang="en-US" sz="2800" dirty="0" smtClean="0"/>
              <a:t> </a:t>
            </a:r>
            <a:r>
              <a:rPr lang="en-US" sz="2800" dirty="0" err="1"/>
              <a:t>কত</a:t>
            </a:r>
            <a:r>
              <a:rPr lang="en-US" sz="2800" dirty="0"/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51541" y="2776872"/>
                <a:ext cx="4368695" cy="620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এর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সূত্রটি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বলো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541" y="2776872"/>
                <a:ext cx="4368695" cy="620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51541" y="3538798"/>
                <a:ext cx="4153701" cy="620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৩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এর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সূত্রটি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বলো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541" y="3538798"/>
                <a:ext cx="4153701" cy="620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937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6650" y="421178"/>
            <a:ext cx="2676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74" y="1344508"/>
            <a:ext cx="5933249" cy="3396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47367" y="5029200"/>
            <a:ext cx="8335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ঘনের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সূত্র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গুলোর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চার্ট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তৈরী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লিখে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আনবে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79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6536" y="503295"/>
            <a:ext cx="3740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5"/>
          <a:stretch/>
        </p:blipFill>
        <p:spPr>
          <a:xfrm>
            <a:off x="1974051" y="1426625"/>
            <a:ext cx="7405698" cy="4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02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9531" y="448887"/>
            <a:ext cx="2310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113BDD-90A8-40BA-B5A2-4FFAB78E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94" y="910552"/>
            <a:ext cx="2222405" cy="2602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14314" y="3386549"/>
            <a:ext cx="57007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2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endParaRPr lang="en-US" sz="32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ি-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ণিত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>
              <a:spcBef>
                <a:spcPts val="600"/>
              </a:spcBef>
            </a:pP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াখিল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শিয়ালকোল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endParaRPr lang="en-US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০১৭১৯-৯৩১৫৪৬</a:t>
            </a:r>
          </a:p>
          <a:p>
            <a:pPr algn="ctr">
              <a:spcBef>
                <a:spcPts val="600"/>
              </a:spcBef>
            </a:pPr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E-mail: mmislam</a:t>
            </a:r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  <a:hlinkClick r:id="rId3"/>
              </a:rPr>
              <a:t>686</a:t>
            </a:r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@gmail.com</a:t>
            </a:r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439" y="1246397"/>
            <a:ext cx="1532872" cy="1931134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288279" y="3386549"/>
            <a:ext cx="94661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শ্রেণি:অষ্টম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বীজগণিতীয়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সূত্রাবলী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৫০ </a:t>
            </a:r>
            <a:r>
              <a:rPr lang="en-US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০২-১২-২০১৯খ্রি</a:t>
            </a:r>
            <a:r>
              <a:rPr lang="en-US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540763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8" t="9593" r="47281" b="80460"/>
          <a:stretch/>
        </p:blipFill>
        <p:spPr>
          <a:xfrm>
            <a:off x="2013226" y="3213251"/>
            <a:ext cx="7690932" cy="855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9195" y="1738930"/>
            <a:ext cx="77316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0479" y="4527316"/>
            <a:ext cx="6789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বীজগণিতের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9485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9196" y="1470735"/>
            <a:ext cx="77316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4956" y="4186343"/>
            <a:ext cx="5682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বীজগণিতের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40453" y="2889108"/>
                <a:ext cx="674909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453" y="2889108"/>
                <a:ext cx="674909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8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6120" y="331530"/>
            <a:ext cx="4937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t="13194" r="4126" b="6944"/>
          <a:stretch/>
        </p:blipFill>
        <p:spPr>
          <a:xfrm>
            <a:off x="1304812" y="1458130"/>
            <a:ext cx="8820375" cy="47461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44326" y="1635111"/>
            <a:ext cx="5158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10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1589" y="1290653"/>
            <a:ext cx="2626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186" y="2759214"/>
            <a:ext cx="456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9186" y="3634233"/>
            <a:ext cx="104151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3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3" r="47282" b="55249"/>
          <a:stretch/>
        </p:blipFill>
        <p:spPr>
          <a:xfrm>
            <a:off x="1376866" y="2282628"/>
            <a:ext cx="8676265" cy="3023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2016" y="978139"/>
            <a:ext cx="25859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951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6864" y="652527"/>
            <a:ext cx="2660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032" y="1575857"/>
            <a:ext cx="5406995" cy="37062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7046" y="5451373"/>
            <a:ext cx="329096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80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17078" y="2781313"/>
                <a:ext cx="9319643" cy="22775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36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NikoshBAN" panose="02000000000000000000" pitchFamily="2" charset="0"/>
                  </a:rPr>
                  <a:t>          3</a:t>
                </a:r>
                <a:r>
                  <a:rPr lang="en-US" sz="3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NikoshBAN" panose="02000000000000000000" pitchFamily="2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anose="02000000000000000000" pitchFamily="2" charset="0"/>
                  </a:rPr>
                  <a:t>         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78" y="2781313"/>
                <a:ext cx="9319643" cy="2277547"/>
              </a:xfrm>
              <a:prstGeom prst="rect">
                <a:avLst/>
              </a:prstGeom>
              <a:blipFill>
                <a:blip r:embed="rId2"/>
                <a:stretch>
                  <a:fillRect b="-13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69881" y="1391937"/>
            <a:ext cx="56140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অনুসিদ্ধান্তের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662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259</Words>
  <Application>Microsoft Office PowerPoint</Application>
  <PresentationFormat>Custom</PresentationFormat>
  <Paragraphs>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78</cp:revision>
  <dcterms:created xsi:type="dcterms:W3CDTF">2019-10-04T12:36:38Z</dcterms:created>
  <dcterms:modified xsi:type="dcterms:W3CDTF">2019-12-06T15:49:09Z</dcterms:modified>
</cp:coreProperties>
</file>