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9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8B64D-FC93-4CA6-A8E7-01E17806EB4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B7001-CF92-41A9-A0A9-49F83F8CF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ধারাবাহিকভাবে</a:t>
            </a:r>
            <a:r>
              <a:rPr lang="en-US" dirty="0" smtClean="0"/>
              <a:t> </a:t>
            </a:r>
            <a:r>
              <a:rPr lang="en-US" dirty="0" err="1" smtClean="0"/>
              <a:t>কাজগুলো</a:t>
            </a:r>
            <a:r>
              <a:rPr lang="en-US" dirty="0" smtClean="0"/>
              <a:t> </a:t>
            </a:r>
            <a:r>
              <a:rPr lang="en-US" dirty="0" err="1" smtClean="0"/>
              <a:t>করলে</a:t>
            </a:r>
            <a:r>
              <a:rPr lang="en-US" dirty="0" smtClean="0"/>
              <a:t> </a:t>
            </a:r>
            <a:r>
              <a:rPr lang="en-US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E9BD-8597-40E6-B3D3-5273919B34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5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1143000"/>
            <a:ext cx="51435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3AB4AA-47C9-425A-A626-10BFF7A58C89}" type="slidenum">
              <a:rPr 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8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8C3663-D440-46A6-AA16-95B5C4A7199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8759B77-70F2-494C-8F13-FC4B92F2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3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8C3663-D440-46A6-AA16-95B5C4A7199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8759B77-70F2-494C-8F13-FC4B92F2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8C3663-D440-46A6-AA16-95B5C4A7199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8759B77-70F2-494C-8F13-FC4B92F2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56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8C3663-D440-46A6-AA16-95B5C4A7199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8759B77-70F2-494C-8F13-FC4B92F2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6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8C3663-D440-46A6-AA16-95B5C4A7199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8759B77-70F2-494C-8F13-FC4B92F2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8C3663-D440-46A6-AA16-95B5C4A7199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8759B77-70F2-494C-8F13-FC4B92F2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3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8C3663-D440-46A6-AA16-95B5C4A7199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8759B77-70F2-494C-8F13-FC4B92F2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1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8C3663-D440-46A6-AA16-95B5C4A7199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8759B77-70F2-494C-8F13-FC4B92F2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1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8C3663-D440-46A6-AA16-95B5C4A7199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8759B77-70F2-494C-8F13-FC4B92F2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0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8C3663-D440-46A6-AA16-95B5C4A7199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8759B77-70F2-494C-8F13-FC4B92F2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6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E78C3663-D440-46A6-AA16-95B5C4A7199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8759B77-70F2-494C-8F13-FC4B92F2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-19958"/>
            <a:ext cx="11430000" cy="6858000"/>
          </a:xfrm>
          <a:prstGeom prst="frame">
            <a:avLst>
              <a:gd name="adj1" fmla="val 2432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3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2273" y="1449946"/>
            <a:ext cx="4321971" cy="481488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35328" y="366665"/>
            <a:ext cx="73324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1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7430" y="5683554"/>
            <a:ext cx="7631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-Word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1438" y="391945"/>
            <a:ext cx="2526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33" y="1447800"/>
            <a:ext cx="325526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26" y="644143"/>
            <a:ext cx="7044743" cy="5064365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4E98"/>
              </a:clrFrom>
              <a:clrTo>
                <a:srgbClr val="004E9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607"/>
          <a:stretch/>
        </p:blipFill>
        <p:spPr>
          <a:xfrm>
            <a:off x="3837906" y="1287888"/>
            <a:ext cx="2421228" cy="2446986"/>
          </a:xfrm>
          <a:prstGeom prst="rect">
            <a:avLst/>
          </a:prstGeom>
          <a:ln>
            <a:noFill/>
          </a:ln>
          <a:scene3d>
            <a:camera prst="perspectiveLeft"/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206062" y="5829033"/>
            <a:ext cx="11062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চালু হওয়ার পর মনিটরে কিছু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 বা ছবি ফুটে ওঠে এগুলো হল আইকন।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9383" y="5910495"/>
            <a:ext cx="3477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 অর্থ ছোট একটা ছবি। </a:t>
            </a:r>
            <a:endParaRPr lang="en-US" sz="2800" dirty="0"/>
          </a:p>
        </p:txBody>
      </p:sp>
      <p:pic>
        <p:nvPicPr>
          <p:cNvPr id="6" name="Picture 2" descr="E:\Motiar D. Content\Class VI\3-28\bildschirm-0082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rgbClr val="FF33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74" y="888644"/>
            <a:ext cx="5715000" cy="400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3336" y="5646314"/>
            <a:ext cx="1085689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মাউস নড়াচড়া করলে মনিটরে একটি চিহ্ন নড়াচড়া করে এটি হল মাউস পয়েন্টার। </a:t>
            </a:r>
            <a:endParaRPr lang="en-US" sz="32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06861" y="1429555"/>
            <a:ext cx="540913" cy="45076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50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7" grpId="0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73554" y="566670"/>
            <a:ext cx="8507569" cy="5306096"/>
            <a:chOff x="533400" y="718950"/>
            <a:chExt cx="5334000" cy="4115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400" y="718950"/>
              <a:ext cx="5334000" cy="411533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6" name="Oval 5"/>
            <p:cNvSpPr/>
            <p:nvPr/>
          </p:nvSpPr>
          <p:spPr>
            <a:xfrm>
              <a:off x="3886200" y="4004920"/>
              <a:ext cx="1600200" cy="79568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/>
          <p:nvPr/>
        </p:nvCxnSpPr>
        <p:spPr>
          <a:xfrm flipH="1">
            <a:off x="9412077" y="3258355"/>
            <a:ext cx="51514" cy="1721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284476" y="3157665"/>
            <a:ext cx="306716" cy="3734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5151549" y="1120462"/>
            <a:ext cx="1519707" cy="476518"/>
          </a:xfrm>
          <a:prstGeom prst="wedgeEllipseCallout">
            <a:avLst>
              <a:gd name="adj1" fmla="val 221143"/>
              <a:gd name="adj2" fmla="val 388099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28575">
                  <a:solidFill>
                    <a:schemeClr val="tx1"/>
                  </a:solidFill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rPr>
              <a:t>কারসর</a:t>
            </a:r>
            <a:endParaRPr lang="en-US" sz="2800" dirty="0">
              <a:ln w="28575">
                <a:solidFill>
                  <a:schemeClr val="tx1"/>
                </a:solidFill>
              </a:ln>
              <a:noFill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2" descr="C:\Users\RAFI\Desktop\Office 2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47" y="1358721"/>
            <a:ext cx="6630287" cy="49906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4559121" y="1437873"/>
            <a:ext cx="528034" cy="472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Callout 20"/>
          <p:cNvSpPr/>
          <p:nvPr/>
        </p:nvSpPr>
        <p:spPr>
          <a:xfrm>
            <a:off x="399242" y="1475952"/>
            <a:ext cx="3003611" cy="502276"/>
          </a:xfrm>
          <a:prstGeom prst="wedgeEllipseCallout">
            <a:avLst>
              <a:gd name="adj1" fmla="val 93441"/>
              <a:gd name="adj2" fmla="val -15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Office 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Button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21972" y="359464"/>
            <a:ext cx="53799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File </a:t>
            </a:r>
            <a:r>
              <a:rPr lang="bn-BD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</a:t>
            </a:r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নিয়ম- </a:t>
            </a:r>
            <a:endParaRPr lang="en-US" sz="4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3" descr="E:\MOTIAR\Board\Picture\wo 01.png"/>
          <p:cNvPicPr>
            <a:picLocks noChangeAspect="1" noChangeArrowheads="1"/>
          </p:cNvPicPr>
          <p:nvPr/>
        </p:nvPicPr>
        <p:blipFill rotWithShape="1">
          <a:blip r:embed="rId5"/>
          <a:srcRect t="7744"/>
          <a:stretch/>
        </p:blipFill>
        <p:spPr bwMode="auto">
          <a:xfrm>
            <a:off x="4338496" y="1307071"/>
            <a:ext cx="1475405" cy="269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Oval Callout 23"/>
          <p:cNvSpPr/>
          <p:nvPr/>
        </p:nvSpPr>
        <p:spPr>
          <a:xfrm>
            <a:off x="399243" y="1460873"/>
            <a:ext cx="3003611" cy="502276"/>
          </a:xfrm>
          <a:prstGeom prst="wedgeEllipseCallout">
            <a:avLst>
              <a:gd name="adj1" fmla="val 103303"/>
              <a:gd name="adj2" fmla="val -4118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New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812181" y="1302510"/>
            <a:ext cx="528034" cy="472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1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20" grpId="0" animBg="1"/>
      <p:bldP spid="21" grpId="0" animBg="1"/>
      <p:bldP spid="21" grpId="1" animBg="1"/>
      <p:bldP spid="22" grpId="0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1972" y="359464"/>
            <a:ext cx="53799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File </a:t>
            </a:r>
            <a:r>
              <a:rPr lang="bn-BD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</a:t>
            </a:r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নিয়ম- </a:t>
            </a:r>
            <a:endParaRPr lang="en-US" sz="40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MOTIAR\Board\w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5932" y="1171977"/>
            <a:ext cx="7400624" cy="512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Callout 5"/>
          <p:cNvSpPr/>
          <p:nvPr/>
        </p:nvSpPr>
        <p:spPr>
          <a:xfrm>
            <a:off x="425002" y="2646316"/>
            <a:ext cx="3003611" cy="502276"/>
          </a:xfrm>
          <a:prstGeom prst="wedgeEllipseCallout">
            <a:avLst>
              <a:gd name="adj1" fmla="val 123884"/>
              <a:gd name="adj2" fmla="val -3862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Blank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Doc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56124" y="2424692"/>
            <a:ext cx="528034" cy="472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409977" y="5361611"/>
            <a:ext cx="3003611" cy="491185"/>
          </a:xfrm>
          <a:prstGeom prst="wedgeEllipseCallout">
            <a:avLst>
              <a:gd name="adj1" fmla="val 267718"/>
              <a:gd name="adj2" fmla="val 8278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Create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907084" y="5762839"/>
            <a:ext cx="528034" cy="4623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85" y="387213"/>
            <a:ext cx="7303628" cy="6026026"/>
          </a:xfrm>
          <a:prstGeom prst="rect">
            <a:avLst/>
          </a:prstGeom>
        </p:spPr>
      </p:pic>
      <p:pic>
        <p:nvPicPr>
          <p:cNvPr id="12" name="Picture 2" descr="C:\Users\RAFI\Desktop\Office 2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40" y="691058"/>
            <a:ext cx="6758656" cy="426730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81015" y="2648234"/>
            <a:ext cx="400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</a:t>
            </a:r>
            <a:r>
              <a:rPr lang="en-US" sz="36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bn-IN" sz="36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 হল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9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3430" y="5769375"/>
            <a:ext cx="8519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জনি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রনি তোমরা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 </a:t>
            </a:r>
            <a:r>
              <a:rPr lang="en-US" sz="28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</a:t>
            </a:r>
            <a:r>
              <a:rPr lang="en-US" sz="28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File </a:t>
            </a:r>
            <a:r>
              <a:rPr lang="bn-IN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খোলে</a:t>
            </a:r>
            <a:r>
              <a:rPr lang="en-US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9912" y="610315"/>
            <a:ext cx="2624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19" y="1322833"/>
            <a:ext cx="3107708" cy="3782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79" y="1154654"/>
            <a:ext cx="3223328" cy="43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1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87" y="387213"/>
            <a:ext cx="7303628" cy="6026026"/>
          </a:xfrm>
          <a:prstGeom prst="rect">
            <a:avLst/>
          </a:prstGeom>
        </p:spPr>
      </p:pic>
      <p:pic>
        <p:nvPicPr>
          <p:cNvPr id="3" name="Picture 2" descr="C:\Users\RAFI\Desktop\Office 2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542" y="691058"/>
            <a:ext cx="6758656" cy="426730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86896" y="702082"/>
            <a:ext cx="3003611" cy="502276"/>
          </a:xfrm>
          <a:prstGeom prst="wedgeEllipseCallout">
            <a:avLst>
              <a:gd name="adj1" fmla="val 79291"/>
              <a:gd name="adj2" fmla="val -528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Office 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Button</a:t>
            </a:r>
          </a:p>
        </p:txBody>
      </p:sp>
      <p:sp>
        <p:nvSpPr>
          <p:cNvPr id="9" name="Oval 8"/>
          <p:cNvSpPr/>
          <p:nvPr/>
        </p:nvSpPr>
        <p:spPr>
          <a:xfrm>
            <a:off x="4074479" y="756743"/>
            <a:ext cx="528034" cy="472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E:\MOTIAR\Board\Picture\wo 01.png"/>
          <p:cNvPicPr>
            <a:picLocks noChangeAspect="1" noChangeArrowheads="1"/>
          </p:cNvPicPr>
          <p:nvPr/>
        </p:nvPicPr>
        <p:blipFill rotWithShape="1">
          <a:blip r:embed="rId4"/>
          <a:srcRect t="7744"/>
          <a:stretch/>
        </p:blipFill>
        <p:spPr bwMode="auto">
          <a:xfrm>
            <a:off x="3864810" y="702082"/>
            <a:ext cx="1475405" cy="269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val Callout 14"/>
          <p:cNvSpPr/>
          <p:nvPr/>
        </p:nvSpPr>
        <p:spPr>
          <a:xfrm>
            <a:off x="400898" y="1548878"/>
            <a:ext cx="2811729" cy="502276"/>
          </a:xfrm>
          <a:prstGeom prst="wedgeEllipseCallout">
            <a:avLst>
              <a:gd name="adj1" fmla="val 88452"/>
              <a:gd name="adj2" fmla="val -5400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Save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80875" y="1214748"/>
            <a:ext cx="528034" cy="472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471" y="5416372"/>
            <a:ext cx="4559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Save </a:t>
            </a:r>
            <a:r>
              <a:rPr lang="bn-BD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নিয়ম-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68387" y="387213"/>
            <a:ext cx="7303628" cy="6026026"/>
            <a:chOff x="3568387" y="387213"/>
            <a:chExt cx="7303628" cy="602602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387" y="387213"/>
              <a:ext cx="7303628" cy="602602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063" y="639652"/>
              <a:ext cx="6796886" cy="431871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4" name="Oval Callout 13"/>
          <p:cNvSpPr/>
          <p:nvPr/>
        </p:nvSpPr>
        <p:spPr>
          <a:xfrm>
            <a:off x="503929" y="5601729"/>
            <a:ext cx="2811729" cy="502276"/>
          </a:xfrm>
          <a:prstGeom prst="wedgeEllipseCallout">
            <a:avLst>
              <a:gd name="adj1" fmla="val 137920"/>
              <a:gd name="adj2" fmla="val -25913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File Name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4654" y="4314423"/>
            <a:ext cx="2949262" cy="283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Mahamuda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98524" y="4185635"/>
            <a:ext cx="2537138" cy="4765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503929" y="5601729"/>
            <a:ext cx="2811729" cy="502276"/>
          </a:xfrm>
          <a:prstGeom prst="wedgeEllipseCallout">
            <a:avLst>
              <a:gd name="adj1" fmla="val 272584"/>
              <a:gd name="adj2" fmla="val -269389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Save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259909" y="4211393"/>
            <a:ext cx="1120463" cy="4121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9" grpId="0" animBg="1"/>
      <p:bldP spid="9" grpId="1" animBg="1"/>
      <p:bldP spid="15" grpId="0" animBg="1"/>
      <p:bldP spid="15" grpId="1" animBg="1"/>
      <p:bldP spid="16" grpId="0" animBg="1"/>
      <p:bldP spid="16" grpId="1" animBg="1"/>
      <p:bldP spid="18" grpId="0"/>
      <p:bldP spid="14" grpId="0" animBg="1"/>
      <p:bldP spid="14" grpId="1" animBg="1"/>
      <p:bldP spid="17" grpId="0" animBg="1"/>
      <p:bldP spid="19" grpId="0" animBg="1"/>
      <p:bldP spid="19" grpId="1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2" y="1064931"/>
            <a:ext cx="10692610" cy="40612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32164" y="359467"/>
            <a:ext cx="3236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ী-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35" y="3755330"/>
            <a:ext cx="1316059" cy="6010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568323" y="5182583"/>
            <a:ext cx="2811729" cy="502276"/>
          </a:xfrm>
          <a:prstGeom prst="wedgeEllipseCallout">
            <a:avLst>
              <a:gd name="adj1" fmla="val 157157"/>
              <a:gd name="adj2" fmla="val -27964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Shift Key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323" y="5795493"/>
            <a:ext cx="10459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Shift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Key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3" b="17223"/>
          <a:stretch/>
        </p:blipFill>
        <p:spPr>
          <a:xfrm>
            <a:off x="2305320" y="4324974"/>
            <a:ext cx="2781836" cy="524761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568323" y="5098651"/>
            <a:ext cx="2832379" cy="670139"/>
          </a:xfrm>
          <a:prstGeom prst="wedgeEllipseCallout">
            <a:avLst>
              <a:gd name="adj1" fmla="val 66774"/>
              <a:gd name="adj2" fmla="val -12045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Spacebar Key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2191" y="5549271"/>
            <a:ext cx="114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Spacebar Key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 দিলে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একটা শব্দ খেকে অন্য শব্দের মাঝে ফাঁকা হয়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547673" y="5150944"/>
            <a:ext cx="2811729" cy="502276"/>
          </a:xfrm>
          <a:prstGeom prst="wedgeEllipseCallout">
            <a:avLst>
              <a:gd name="adj1" fmla="val 167811"/>
              <a:gd name="adj2" fmla="val -36838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Enter Key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819" y="5717702"/>
            <a:ext cx="1161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প্যারাগ্রাফ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Enter Key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প্যারাগ্রাফ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0190" r="30011" b="36510"/>
          <a:stretch/>
        </p:blipFill>
        <p:spPr>
          <a:xfrm>
            <a:off x="6381588" y="3355757"/>
            <a:ext cx="998006" cy="39957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8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/>
      <p:bldP spid="14" grpId="1"/>
      <p:bldP spid="12" grpId="0" animBg="1"/>
      <p:bldP spid="12" grpId="1" animBg="1"/>
      <p:bldP spid="13" grpId="0"/>
      <p:bldP spid="13" grpId="1"/>
      <p:bldP spid="16" grpId="0" animBg="1"/>
      <p:bldP spid="16" grpId="1" animBg="1"/>
      <p:bldP spid="17" grpId="0"/>
      <p:bldP spid="1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42" y="360609"/>
            <a:ext cx="7457029" cy="51644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61836" y="5434904"/>
            <a:ext cx="855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Cursor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C:\Users\RAFI\Desktop\Office 2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1037" r="1905" b="1480"/>
          <a:stretch/>
        </p:blipFill>
        <p:spPr bwMode="auto">
          <a:xfrm>
            <a:off x="3966697" y="669701"/>
            <a:ext cx="6546712" cy="367047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20" y="1981558"/>
            <a:ext cx="3215471" cy="1635617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526579" y="3570235"/>
            <a:ext cx="2085131" cy="502276"/>
          </a:xfrm>
          <a:prstGeom prst="wedgeEllipseCallout">
            <a:avLst>
              <a:gd name="adj1" fmla="val 264039"/>
              <a:gd name="adj2" fmla="val -313202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Cursor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7927" y="1970467"/>
            <a:ext cx="345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তোমায় ভালবাসি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985" y="4483637"/>
            <a:ext cx="10479424" cy="2413000"/>
            <a:chOff x="33985" y="4483637"/>
            <a:chExt cx="10479424" cy="2413000"/>
          </a:xfrm>
        </p:grpSpPr>
        <p:sp>
          <p:nvSpPr>
            <p:cNvPr id="16" name="Rectangle 15"/>
            <p:cNvSpPr/>
            <p:nvPr/>
          </p:nvSpPr>
          <p:spPr>
            <a:xfrm>
              <a:off x="1890536" y="5474280"/>
              <a:ext cx="86228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Delete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Key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চাপ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দিলে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কাসরের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ডান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পার্শের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লেখা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মুছে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85" y="4483637"/>
              <a:ext cx="2413000" cy="241300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708021" y="1983245"/>
            <a:ext cx="2987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সোনার বাংলা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65171" y="5249714"/>
            <a:ext cx="9609094" cy="1146220"/>
            <a:chOff x="513700" y="4432780"/>
            <a:chExt cx="9609094" cy="11462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020202">
                    <a:alpha val="6275"/>
                  </a:srgbClr>
                </a:clrFrom>
                <a:clrTo>
                  <a:srgbClr val="02020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0" t="26378" r="7779" b="31363"/>
            <a:stretch/>
          </p:blipFill>
          <p:spPr>
            <a:xfrm>
              <a:off x="513700" y="4432780"/>
              <a:ext cx="2189408" cy="114622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703108" y="4799605"/>
              <a:ext cx="7419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Backpace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চাপ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দিলে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কারসরের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বামের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লেখা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মুছে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9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 animBg="1"/>
      <p:bldP spid="13" grpId="1" animBg="1"/>
      <p:bldP spid="15" grpId="0"/>
      <p:bldP spid="15" grpId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0" y="884626"/>
            <a:ext cx="10692610" cy="406128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93949" y="1519706"/>
            <a:ext cx="5962919" cy="57955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38682" y="4016059"/>
            <a:ext cx="590280" cy="50442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710744" y="4028938"/>
            <a:ext cx="590280" cy="50442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6789" y="5233264"/>
            <a:ext cx="10550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Conrol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Alt, Function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আপাতত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5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FI\Desktop\Office 2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1650" r="2332" b="1425"/>
          <a:stretch/>
        </p:blipFill>
        <p:spPr bwMode="auto">
          <a:xfrm>
            <a:off x="2595563" y="1043034"/>
            <a:ext cx="7343567" cy="477467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MOTIAR\Board\Picture\wo 01.png"/>
          <p:cNvPicPr>
            <a:picLocks noChangeAspect="1" noChangeArrowheads="1"/>
          </p:cNvPicPr>
          <p:nvPr/>
        </p:nvPicPr>
        <p:blipFill rotWithShape="1">
          <a:blip r:embed="rId3"/>
          <a:srcRect t="9710"/>
          <a:stretch/>
        </p:blipFill>
        <p:spPr bwMode="auto">
          <a:xfrm>
            <a:off x="2715762" y="1597627"/>
            <a:ext cx="1759732" cy="354122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50732" r="11855" b="9118"/>
          <a:stretch/>
        </p:blipFill>
        <p:spPr>
          <a:xfrm>
            <a:off x="5002743" y="2731752"/>
            <a:ext cx="4066309" cy="171076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-112926" y="5925512"/>
            <a:ext cx="116489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ডায়লগ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Box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।সেভ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করলে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সেভ করলে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বাটনে ক্লিক করলেই পূর্বের নিয়মে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save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66926" y="4136886"/>
            <a:ext cx="1057275" cy="533400"/>
          </a:xfrm>
          <a:prstGeom prst="ellipse">
            <a:avLst/>
          </a:prstGeom>
          <a:noFill/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91200" y="2726915"/>
            <a:ext cx="914400" cy="533400"/>
          </a:xfrm>
          <a:prstGeom prst="ellipse">
            <a:avLst/>
          </a:prstGeom>
          <a:noFill/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35898" y="2689086"/>
            <a:ext cx="523875" cy="533400"/>
          </a:xfrm>
          <a:prstGeom prst="ellipse">
            <a:avLst/>
          </a:prstGeom>
          <a:noFill/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66926" y="1419962"/>
            <a:ext cx="715031" cy="533400"/>
          </a:xfrm>
          <a:prstGeom prst="ellipse">
            <a:avLst/>
          </a:prstGeom>
          <a:noFill/>
          <a:ln w="571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14641" y="281244"/>
            <a:ext cx="4267515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File Close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34428" y="1120574"/>
            <a:ext cx="528034" cy="472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35243" y="2546588"/>
            <a:ext cx="1943832" cy="502276"/>
            <a:chOff x="695459" y="2720210"/>
            <a:chExt cx="1943832" cy="502276"/>
          </a:xfrm>
        </p:grpSpPr>
        <p:sp>
          <p:nvSpPr>
            <p:cNvPr id="16" name="Oval Callout 15"/>
            <p:cNvSpPr/>
            <p:nvPr/>
          </p:nvSpPr>
          <p:spPr>
            <a:xfrm>
              <a:off x="695459" y="2720210"/>
              <a:ext cx="1943832" cy="502276"/>
            </a:xfrm>
            <a:prstGeom prst="wedgeEllipseCallout">
              <a:avLst>
                <a:gd name="adj1" fmla="val 77540"/>
                <a:gd name="adj2" fmla="val -279646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30197" y="2804802"/>
              <a:ext cx="17379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Office Button</a:t>
              </a:r>
            </a:p>
          </p:txBody>
        </p:sp>
      </p:grpSp>
      <p:sp>
        <p:nvSpPr>
          <p:cNvPr id="20" name="Oval 19"/>
          <p:cNvSpPr/>
          <p:nvPr/>
        </p:nvSpPr>
        <p:spPr>
          <a:xfrm>
            <a:off x="3355527" y="4627393"/>
            <a:ext cx="707597" cy="472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07338" y="3523236"/>
            <a:ext cx="1943832" cy="502276"/>
            <a:chOff x="721217" y="2720210"/>
            <a:chExt cx="1943832" cy="502276"/>
          </a:xfrm>
        </p:grpSpPr>
        <p:sp>
          <p:nvSpPr>
            <p:cNvPr id="22" name="Oval Callout 21"/>
            <p:cNvSpPr/>
            <p:nvPr/>
          </p:nvSpPr>
          <p:spPr>
            <a:xfrm>
              <a:off x="721217" y="2720210"/>
              <a:ext cx="1943832" cy="502276"/>
            </a:xfrm>
            <a:prstGeom prst="wedgeEllipseCallout">
              <a:avLst>
                <a:gd name="adj1" fmla="val 114643"/>
                <a:gd name="adj2" fmla="val 21779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67813" y="2804802"/>
              <a:ext cx="862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Save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5589058" y="3858741"/>
            <a:ext cx="863257" cy="472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69981" y="5062879"/>
            <a:ext cx="1943832" cy="502276"/>
            <a:chOff x="807408" y="2938781"/>
            <a:chExt cx="1943832" cy="502276"/>
          </a:xfrm>
        </p:grpSpPr>
        <p:sp>
          <p:nvSpPr>
            <p:cNvPr id="26" name="Oval Callout 25"/>
            <p:cNvSpPr/>
            <p:nvPr/>
          </p:nvSpPr>
          <p:spPr>
            <a:xfrm>
              <a:off x="807408" y="2938781"/>
              <a:ext cx="1943832" cy="502276"/>
            </a:xfrm>
            <a:prstGeom prst="wedgeEllipseCallout">
              <a:avLst>
                <a:gd name="adj1" fmla="val 214026"/>
                <a:gd name="adj2" fmla="val -23092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2408" y="3005253"/>
              <a:ext cx="13372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Yes Or No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Oval 29"/>
          <p:cNvSpPr/>
          <p:nvPr/>
        </p:nvSpPr>
        <p:spPr>
          <a:xfrm>
            <a:off x="6578585" y="3856593"/>
            <a:ext cx="863257" cy="472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7" grpId="1" animBg="1"/>
      <p:bldP spid="20" grpId="0" animBg="1"/>
      <p:bldP spid="20" grpId="1" animBg="1"/>
      <p:bldP spid="24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848756" y="450931"/>
            <a:ext cx="1813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76523" y="3763020"/>
            <a:ext cx="5715000" cy="2721348"/>
            <a:chOff x="5252166" y="3942920"/>
            <a:chExt cx="5715000" cy="2608671"/>
          </a:xfrm>
        </p:grpSpPr>
        <p:sp>
          <p:nvSpPr>
            <p:cNvPr id="8" name="Rectangle 7"/>
            <p:cNvSpPr/>
            <p:nvPr/>
          </p:nvSpPr>
          <p:spPr>
            <a:xfrm>
              <a:off x="5252166" y="4102817"/>
              <a:ext cx="5715000" cy="2448774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৬ষ্ঠ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তথ্য ও যোগাযোগ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৪র্থ</a:t>
              </a:r>
              <a:r>
                <a:rPr lang="bn-BD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সময়: ৫০ মিনিট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২৩/০৯/১৯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ইং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430129" y="3942920"/>
              <a:ext cx="4318782" cy="2431304"/>
            </a:xfrm>
            <a:prstGeom prst="roundRect">
              <a:avLst/>
            </a:prstGeom>
            <a:noFill/>
            <a:ln w="3810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73893" y="3763020"/>
            <a:ext cx="54173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মাহমুদা খাতুন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নওদাপা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নবিগঞ্জ দাখিল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IN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বাতায়ন আইডি</a:t>
            </a:r>
            <a:r>
              <a:rPr lang="en-US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n-IN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10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mahmuda6664</a:t>
            </a:r>
            <a:endParaRPr lang="en-US" spc="-10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6870" r="6234" b="3611"/>
          <a:stretch/>
        </p:blipFill>
        <p:spPr>
          <a:xfrm>
            <a:off x="7561313" y="801504"/>
            <a:ext cx="1980693" cy="26956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34" y="801504"/>
            <a:ext cx="2108887" cy="2695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327268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2751" y="327163"/>
            <a:ext cx="4233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File Open </a:t>
            </a:r>
            <a:r>
              <a:rPr lang="bn-BD" sz="40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RAFI\Desktop\Office 2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" r="2657"/>
          <a:stretch/>
        </p:blipFill>
        <p:spPr bwMode="auto">
          <a:xfrm>
            <a:off x="3206841" y="1035049"/>
            <a:ext cx="7572778" cy="538336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383129" y="1236484"/>
            <a:ext cx="528034" cy="472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35243" y="2546588"/>
            <a:ext cx="1943832" cy="502276"/>
            <a:chOff x="695459" y="2720210"/>
            <a:chExt cx="1943832" cy="502276"/>
          </a:xfrm>
        </p:grpSpPr>
        <p:sp>
          <p:nvSpPr>
            <p:cNvPr id="7" name="Oval Callout 6"/>
            <p:cNvSpPr/>
            <p:nvPr/>
          </p:nvSpPr>
          <p:spPr>
            <a:xfrm>
              <a:off x="695459" y="2720210"/>
              <a:ext cx="1943832" cy="502276"/>
            </a:xfrm>
            <a:prstGeom prst="wedgeEllipseCallout">
              <a:avLst>
                <a:gd name="adj1" fmla="val 107355"/>
                <a:gd name="adj2" fmla="val -259133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30197" y="2804802"/>
              <a:ext cx="17379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Office Button</a:t>
              </a:r>
            </a:p>
          </p:txBody>
        </p:sp>
      </p:grpSp>
      <p:pic>
        <p:nvPicPr>
          <p:cNvPr id="9" name="Picture 3" descr="E:\MOTIAR\Board\Picture\wo 01.png"/>
          <p:cNvPicPr>
            <a:picLocks noChangeAspect="1" noChangeArrowheads="1"/>
          </p:cNvPicPr>
          <p:nvPr/>
        </p:nvPicPr>
        <p:blipFill rotWithShape="1">
          <a:blip r:embed="rId3"/>
          <a:srcRect t="9710"/>
          <a:stretch/>
        </p:blipFill>
        <p:spPr bwMode="auto">
          <a:xfrm>
            <a:off x="3443509" y="1693288"/>
            <a:ext cx="1836829" cy="35493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733216" y="3610785"/>
            <a:ext cx="1943832" cy="502276"/>
            <a:chOff x="695459" y="2720210"/>
            <a:chExt cx="1943832" cy="502276"/>
          </a:xfrm>
        </p:grpSpPr>
        <p:sp>
          <p:nvSpPr>
            <p:cNvPr id="12" name="Oval Callout 11"/>
            <p:cNvSpPr/>
            <p:nvPr/>
          </p:nvSpPr>
          <p:spPr>
            <a:xfrm>
              <a:off x="695459" y="2720210"/>
              <a:ext cx="1943832" cy="502276"/>
            </a:xfrm>
            <a:prstGeom prst="wedgeEllipseCallout">
              <a:avLst>
                <a:gd name="adj1" fmla="val 136507"/>
                <a:gd name="adj2" fmla="val -29759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00676" y="2804802"/>
              <a:ext cx="7970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Open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4059268" y="2073826"/>
            <a:ext cx="808944" cy="472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" t="3722" r="3065" b="3964"/>
          <a:stretch/>
        </p:blipFill>
        <p:spPr>
          <a:xfrm>
            <a:off x="3443509" y="1875585"/>
            <a:ext cx="5318975" cy="29492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17" name="Group 16"/>
          <p:cNvGrpSpPr/>
          <p:nvPr/>
        </p:nvGrpSpPr>
        <p:grpSpPr>
          <a:xfrm>
            <a:off x="722785" y="4113061"/>
            <a:ext cx="1943832" cy="502276"/>
            <a:chOff x="695459" y="2720210"/>
            <a:chExt cx="1943832" cy="502276"/>
          </a:xfrm>
        </p:grpSpPr>
        <p:sp>
          <p:nvSpPr>
            <p:cNvPr id="18" name="Oval Callout 17"/>
            <p:cNvSpPr/>
            <p:nvPr/>
          </p:nvSpPr>
          <p:spPr>
            <a:xfrm>
              <a:off x="695459" y="2720210"/>
              <a:ext cx="1943832" cy="502276"/>
            </a:xfrm>
            <a:prstGeom prst="wedgeEllipseCallout">
              <a:avLst>
                <a:gd name="adj1" fmla="val 136507"/>
                <a:gd name="adj2" fmla="val -29759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20953" y="2753286"/>
              <a:ext cx="13564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সিলেক্ট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File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4282499" y="2744828"/>
            <a:ext cx="753139" cy="3040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22785" y="5679534"/>
            <a:ext cx="1943832" cy="502276"/>
            <a:chOff x="695459" y="2720210"/>
            <a:chExt cx="1943832" cy="502276"/>
          </a:xfrm>
        </p:grpSpPr>
        <p:sp>
          <p:nvSpPr>
            <p:cNvPr id="22" name="Oval Callout 21"/>
            <p:cNvSpPr/>
            <p:nvPr/>
          </p:nvSpPr>
          <p:spPr>
            <a:xfrm>
              <a:off x="695459" y="2720210"/>
              <a:ext cx="1943832" cy="502276"/>
            </a:xfrm>
            <a:prstGeom prst="wedgeEllipseCallout">
              <a:avLst>
                <a:gd name="adj1" fmla="val 333285"/>
                <a:gd name="adj2" fmla="val -279646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20953" y="2753286"/>
              <a:ext cx="13564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সিলেক্ট</a:t>
              </a:r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File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7944077" y="4364199"/>
            <a:ext cx="753139" cy="3040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1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1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1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4" grpId="1" animBg="1"/>
      <p:bldP spid="20" grpId="0" animBg="1"/>
      <p:bldP spid="20" grpId="1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4390" y="5338567"/>
            <a:ext cx="104887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কম্পিউটারটি চালু করে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-word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 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বন্ধ কর।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8790" y="363980"/>
            <a:ext cx="2443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57" y="1194977"/>
            <a:ext cx="2993793" cy="3644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54" y="886875"/>
            <a:ext cx="3360400" cy="4531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35" y="886875"/>
            <a:ext cx="4302906" cy="41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83755" y="609972"/>
            <a:ext cx="2805112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433313" y="1974152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2800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মনিটরের উপর ছোট ছোট ছবি বা চিহ্নকে কী </a:t>
            </a:r>
            <a:r>
              <a:rPr lang="bn-BD" sz="2800" spc="5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5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3575" y="2440521"/>
            <a:ext cx="1822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কার্সর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9915" y="2421471"/>
            <a:ext cx="1555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আইকন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3575" y="2929651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 পয়েন্টার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9915" y="2910601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 পয়েন্টার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890" y="3471698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 খুলতে কোথায় ক্লিক করতে হবে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1547" y="3894152"/>
            <a:ext cx="1824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New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4633" y="3875102"/>
            <a:ext cx="1918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Save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4426" y="4280250"/>
            <a:ext cx="181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04633" y="4351353"/>
            <a:ext cx="1789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Insert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7188158" y="368637"/>
            <a:ext cx="3581400" cy="1295028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হয়েছে।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7179299" y="391148"/>
            <a:ext cx="3581400" cy="1295028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81891" y="296775"/>
            <a:ext cx="1800701" cy="1547196"/>
            <a:chOff x="696528" y="487312"/>
            <a:chExt cx="2285999" cy="1828801"/>
          </a:xfrm>
        </p:grpSpPr>
        <p:pic>
          <p:nvPicPr>
            <p:cNvPr id="16" name="Picture 2" descr="E:\MOTIAR\D,contennt Picture 2\team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28" y="487312"/>
              <a:ext cx="2285999" cy="18288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ounded Rectangle 6"/>
            <p:cNvSpPr/>
            <p:nvPr/>
          </p:nvSpPr>
          <p:spPr>
            <a:xfrm>
              <a:off x="847165" y="1990164"/>
              <a:ext cx="1877753" cy="24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444933" y="4874573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Ms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Word 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  করতে আইকনে কতবার ক্লিক করতে হয়</a:t>
            </a:r>
            <a:r>
              <a:rPr lang="bn-BD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5157" y="5308680"/>
            <a:ext cx="1337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3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28243" y="5289630"/>
            <a:ext cx="1121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5157" y="5784931"/>
            <a:ext cx="1134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8242" y="5765881"/>
            <a:ext cx="1121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65612" y="311989"/>
            <a:ext cx="2016980" cy="1786553"/>
            <a:chOff x="696528" y="487312"/>
            <a:chExt cx="2285999" cy="1828801"/>
          </a:xfrm>
        </p:grpSpPr>
        <p:pic>
          <p:nvPicPr>
            <p:cNvPr id="24" name="Picture 2" descr="E:\MOTIAR\D,contennt Picture 2\team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28" y="487312"/>
              <a:ext cx="2285999" cy="18288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ounded Rectangle 6"/>
            <p:cNvSpPr/>
            <p:nvPr/>
          </p:nvSpPr>
          <p:spPr>
            <a:xfrm>
              <a:off x="847165" y="1990164"/>
              <a:ext cx="1877753" cy="24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736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452" y="2202053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Copy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Key Board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কমান্ড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1359" y="2833492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Paste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Key Board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কমান্ড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452" y="3479823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Cut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Key Board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কমান্ড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452" y="4143951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ALL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Sclete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Key Board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কমান্ড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714452" y="4808079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Open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Key Board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কমান্ড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359" y="5454410"/>
            <a:ext cx="10544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Key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Board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কমান্ড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45" y="591529"/>
            <a:ext cx="871125" cy="1419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67057" y="712563"/>
            <a:ext cx="213154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 উত্তর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MOTIAR\D,contennt Picture 2\tea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12" y="311989"/>
            <a:ext cx="2016980" cy="17865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8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7905" y="2209802"/>
            <a:ext cx="8177212" cy="4054519"/>
            <a:chOff x="457200" y="1371600"/>
            <a:chExt cx="8177212" cy="47959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371600"/>
              <a:ext cx="8177212" cy="47959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685800" y="2813001"/>
              <a:ext cx="3657600" cy="1128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 algn="just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১০টা বহুনির্বাচনী প্রশ্ন বাড়ি থেকে ল</a:t>
              </a:r>
              <a:r>
                <a:rPr lang="en-US" sz="28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28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খে নিয়ে আসবে</a:t>
              </a:r>
              <a:r>
                <a:rPr lang="bn-BD" sz="2800" dirty="0" smtClean="0"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BD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9253" y="469446"/>
            <a:ext cx="2628900" cy="1767650"/>
            <a:chOff x="3009900" y="457200"/>
            <a:chExt cx="2819400" cy="2250943"/>
          </a:xfrm>
        </p:grpSpPr>
        <p:sp>
          <p:nvSpPr>
            <p:cNvPr id="14" name="TextBox 13"/>
            <p:cNvSpPr txBox="1"/>
            <p:nvPr/>
          </p:nvSpPr>
          <p:spPr>
            <a:xfrm>
              <a:off x="3276600" y="1806714"/>
              <a:ext cx="2286000" cy="9014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900" y="457200"/>
              <a:ext cx="2819400" cy="149230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121" y="379262"/>
            <a:ext cx="1937343" cy="22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9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7900" y="516230"/>
            <a:ext cx="96803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32208" y="1487612"/>
            <a:ext cx="7386034" cy="464273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3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6951" y="5830508"/>
            <a:ext cx="743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0963" y="5830507"/>
            <a:ext cx="860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ারে কাজ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7236" y="5847664"/>
            <a:ext cx="860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ারের কোন প্রোগ্রামে কাজ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373" y="1010935"/>
            <a:ext cx="4885095" cy="48538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09186" y="272085"/>
            <a:ext cx="4519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  <p:bldP spid="8" grpId="0" build="allAtOnce"/>
      <p:bldP spid="8" grpId="1" build="allAtOnce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8302" y="2622037"/>
            <a:ext cx="2756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0077" y="5621351"/>
            <a:ext cx="6842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বাম দিকের চিত্রে কী দেখছো?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10" descr="E:\Motiar D. Content\Class VI\3-28\office-point-box-fi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302" y="1803783"/>
            <a:ext cx="2859744" cy="34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E:\Motiar D. Content\Class VI\3-28\graphics-doors-2505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72" y="1210415"/>
            <a:ext cx="34670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3026" y="5649871"/>
            <a:ext cx="5108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দরজাটি বার বার কী হচ্ছে?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2535" y="2848715"/>
            <a:ext cx="1657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39959" y="2160372"/>
            <a:ext cx="1657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07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1443 -0.321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8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-0.185 -0.248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0" y="-124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6806" y="492369"/>
            <a:ext cx="9453489" cy="5288857"/>
            <a:chOff x="1998452" y="632012"/>
            <a:chExt cx="6844553" cy="4518211"/>
          </a:xfrm>
        </p:grpSpPr>
        <p:sp>
          <p:nvSpPr>
            <p:cNvPr id="6" name="Rectangle 5"/>
            <p:cNvSpPr/>
            <p:nvPr/>
          </p:nvSpPr>
          <p:spPr>
            <a:xfrm>
              <a:off x="2068109" y="632012"/>
              <a:ext cx="6774896" cy="442408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1998452" y="632012"/>
              <a:ext cx="6844553" cy="4518211"/>
            </a:xfrm>
            <a:prstGeom prst="frame">
              <a:avLst>
                <a:gd name="adj1" fmla="val 3571"/>
              </a:avLst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98136" y="848857"/>
            <a:ext cx="7269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1438" y="1856935"/>
            <a:ext cx="9275774" cy="236464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Ms</a:t>
            </a:r>
            <a:r>
              <a:rPr lang="en-US" sz="72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-Word</a:t>
            </a:r>
            <a:r>
              <a:rPr lang="bn-BD" sz="72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ব্যবহার </a:t>
            </a:r>
            <a:r>
              <a:rPr lang="bn-BD" sz="7200" b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 </a:t>
            </a:r>
            <a:endParaRPr lang="bn-IN" sz="7200" b="1" u="sng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u="sng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নতুন ফাইল </a:t>
            </a:r>
            <a:r>
              <a:rPr lang="bn-BD" sz="72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খোলা ও লেখা</a:t>
            </a:r>
            <a:endParaRPr lang="en-US" sz="7200" b="1" u="sng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427" y="4738404"/>
            <a:ext cx="754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name is </a:t>
            </a:r>
            <a:r>
              <a:rPr lang="en-US" sz="3600" spc="-106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Mhmuda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rapezoid 10"/>
          <p:cNvSpPr/>
          <p:nvPr/>
        </p:nvSpPr>
        <p:spPr>
          <a:xfrm>
            <a:off x="5323484" y="-7034"/>
            <a:ext cx="896340" cy="492369"/>
          </a:xfrm>
          <a:prstGeom prst="trapezoid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42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28" y="1892817"/>
            <a:ext cx="3741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6557" y="533098"/>
            <a:ext cx="221093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068" y="2558499"/>
            <a:ext cx="5543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ম্পি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উটার চালু করতে পারবে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9068" y="3348831"/>
            <a:ext cx="7645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-Word</a:t>
            </a:r>
            <a:r>
              <a:rPr lang="bn-BD" sz="4000" b="1" dirty="0"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প্রোগ্রাম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open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9068" y="4215254"/>
            <a:ext cx="9026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বিভিন্ন কী ব্যবহার 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Times New Roman" panose="02020603050405020304" pitchFamily="18" charset="0"/>
                <a:cs typeface="NikoshBAN" pitchFamily="2" charset="0"/>
              </a:rPr>
              <a:t>কমান্ডের কাজ করতে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9068" y="5079334"/>
            <a:ext cx="10136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-Word</a:t>
            </a:r>
            <a:r>
              <a:rPr lang="b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কম্পিউ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টা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রে কাজ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MOTIAR\Board\Picture\u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8699" y="3507450"/>
            <a:ext cx="3846647" cy="2324896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6620816" y="4433771"/>
            <a:ext cx="457200" cy="38293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62652" y="435574"/>
            <a:ext cx="491512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ম্পিউ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163651" y="5179189"/>
            <a:ext cx="3085765" cy="830430"/>
          </a:xfrm>
          <a:prstGeom prst="wedgeRoundRectCallout">
            <a:avLst>
              <a:gd name="adj1" fmla="val 97265"/>
              <a:gd name="adj2" fmla="val -11688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UPS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11975" y="3457519"/>
            <a:ext cx="4968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63" y="412122"/>
            <a:ext cx="4290329" cy="31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66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59" y="610773"/>
            <a:ext cx="4602975" cy="4602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328" y="5038965"/>
            <a:ext cx="1676408" cy="52322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 P U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60204" y="766467"/>
            <a:ext cx="4855335" cy="4438725"/>
            <a:chOff x="4665881" y="488523"/>
            <a:chExt cx="4855335" cy="44387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881" y="488523"/>
              <a:ext cx="4855335" cy="385395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431158" y="4342473"/>
              <a:ext cx="16433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Monitor</a:t>
              </a:r>
              <a:endParaRPr lang="en-US" sz="3200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2186609" y="3915176"/>
            <a:ext cx="414923" cy="4272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188290" y="5409643"/>
            <a:ext cx="2359546" cy="626480"/>
            <a:chOff x="4208679" y="5426591"/>
            <a:chExt cx="2359546" cy="626480"/>
          </a:xfrm>
        </p:grpSpPr>
        <p:sp>
          <p:nvSpPr>
            <p:cNvPr id="16" name="Rectangle 15"/>
            <p:cNvSpPr/>
            <p:nvPr/>
          </p:nvSpPr>
          <p:spPr>
            <a:xfrm>
              <a:off x="4376106" y="5472380"/>
              <a:ext cx="21419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 Unit 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Oval Callout 16"/>
            <p:cNvSpPr/>
            <p:nvPr/>
          </p:nvSpPr>
          <p:spPr>
            <a:xfrm>
              <a:off x="4208679" y="5426591"/>
              <a:ext cx="2359546" cy="626480"/>
            </a:xfrm>
            <a:prstGeom prst="wedgeEllipseCallout">
              <a:avLst>
                <a:gd name="adj1" fmla="val -124000"/>
                <a:gd name="adj2" fmla="val -246428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96383" y="5495849"/>
            <a:ext cx="3840616" cy="569009"/>
            <a:chOff x="4208679" y="5439470"/>
            <a:chExt cx="3840616" cy="569009"/>
          </a:xfrm>
        </p:grpSpPr>
        <p:sp>
          <p:nvSpPr>
            <p:cNvPr id="20" name="Rectangle 19"/>
            <p:cNvSpPr/>
            <p:nvPr/>
          </p:nvSpPr>
          <p:spPr>
            <a:xfrm>
              <a:off x="4376106" y="5472380"/>
              <a:ext cx="35219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Monitor Power Baton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Oval Callout 20"/>
            <p:cNvSpPr/>
            <p:nvPr/>
          </p:nvSpPr>
          <p:spPr>
            <a:xfrm>
              <a:off x="4208679" y="5439470"/>
              <a:ext cx="3840616" cy="569009"/>
            </a:xfrm>
            <a:prstGeom prst="wedgeEllipseCallout">
              <a:avLst>
                <a:gd name="adj1" fmla="val 110694"/>
                <a:gd name="adj2" fmla="val -34151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1" t="24222" r="27644" b="27703"/>
          <a:stretch/>
        </p:blipFill>
        <p:spPr>
          <a:xfrm>
            <a:off x="9804165" y="3670477"/>
            <a:ext cx="228477" cy="21894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880" y="3722179"/>
            <a:ext cx="19240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47" y="4014567"/>
            <a:ext cx="1924050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55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3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588655" y="476518"/>
            <a:ext cx="6542468" cy="669702"/>
          </a:xfrm>
          <a:prstGeom prst="wedgeRoundRectCallout">
            <a:avLst>
              <a:gd name="adj1" fmla="val -28109"/>
              <a:gd name="adj2" fmla="val 10781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িউ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রিয়াল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0942" y="5308852"/>
            <a:ext cx="4241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 চালু করার </a:t>
            </a:r>
            <a:r>
              <a:rPr lang="bn-BD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 </a:t>
            </a:r>
            <a:endParaRPr lang="en-US" sz="320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8555" y="5301979"/>
            <a:ext cx="2946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657915" y="2874418"/>
          <a:ext cx="1931370" cy="1629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7915" y="2874418"/>
                        <a:ext cx="1931370" cy="1629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78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611</Words>
  <Application>Microsoft Office PowerPoint</Application>
  <PresentationFormat>Custom</PresentationFormat>
  <Paragraphs>121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Tanha</dc:creator>
  <cp:lastModifiedBy>Tanha</cp:lastModifiedBy>
  <cp:revision>8</cp:revision>
  <dcterms:created xsi:type="dcterms:W3CDTF">2019-11-23T09:48:28Z</dcterms:created>
  <dcterms:modified xsi:type="dcterms:W3CDTF">2019-12-07T12:54:16Z</dcterms:modified>
</cp:coreProperties>
</file>