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9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0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5483-CB92-4B7F-A625-ED3050621B74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B3069-8829-4583-99F1-624FA38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weed, Ala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15400" cy="65809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7"/>
          <p:cNvSpPr txBox="1"/>
          <p:nvPr/>
        </p:nvSpPr>
        <p:spPr>
          <a:xfrm rot="220592">
            <a:off x="985366" y="1043523"/>
            <a:ext cx="7856621" cy="2541889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>
                <a:gd name="adj" fmla="val 10629998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latin typeface=" NikoshBAN"/>
                <a:cs typeface="NikoshBAN" panose="02000000000000000000" pitchFamily="2" charset="0"/>
              </a:rPr>
              <a:t>শুভেচ্ছা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latin typeface=" NikoshBAN"/>
                <a:cs typeface="NikoshBAN" panose="02000000000000000000" pitchFamily="2" charset="0"/>
              </a:rPr>
              <a:t> ও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latin typeface=" NikoshBAN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latin typeface=" 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288735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35" y="5819017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9" y="5756425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angle 20"/>
          <p:cNvSpPr/>
          <p:nvPr/>
        </p:nvSpPr>
        <p:spPr>
          <a:xfrm>
            <a:off x="348871" y="340537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 NikoshB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31039" y="2458531"/>
            <a:ext cx="160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 NikoshBAN"/>
              </a:rPr>
              <a:t> রেল পথ</a:t>
            </a:r>
            <a:endParaRPr lang="en-US" sz="3200" dirty="0">
              <a:latin typeface=" 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9087" y="3367666"/>
            <a:ext cx="476596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 NikoshBAN"/>
              </a:rPr>
              <a:t>  রেল পথে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আমরা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কী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en-US" sz="3600" dirty="0">
                <a:latin typeface=" NikoshBAN"/>
              </a:rPr>
              <a:t> 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3794" y="4091125"/>
            <a:ext cx="631998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যাতায়াত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en-US" sz="3600" dirty="0">
                <a:latin typeface=" NikoshBAN"/>
              </a:rPr>
              <a:t> ও </a:t>
            </a:r>
            <a:r>
              <a:rPr lang="en-US" sz="3600" dirty="0" err="1">
                <a:latin typeface=" NikoshBAN"/>
              </a:rPr>
              <a:t>মালামাল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পরিবহণ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bn-IN" sz="3600" dirty="0">
                <a:latin typeface=" NikoshBAN"/>
              </a:rPr>
              <a:t>।</a:t>
            </a:r>
            <a:endParaRPr lang="en-US" sz="3600" dirty="0">
              <a:latin typeface=" NikoshB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2949" y="4813433"/>
            <a:ext cx="44984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bn-IN" sz="3600" dirty="0">
                <a:latin typeface=" NikoshBAN"/>
              </a:rPr>
              <a:t>এগুলো  কোন ধরনের সম্পদ?</a:t>
            </a:r>
            <a:endParaRPr lang="en-US" sz="3600" dirty="0">
              <a:latin typeface=" NikoshB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0021" y="5600211"/>
            <a:ext cx="229067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bn-IN" sz="3600" dirty="0">
                <a:latin typeface=" NikoshBAN"/>
              </a:rPr>
              <a:t>রাষ্ট্রীয় সম্পদ</a:t>
            </a:r>
            <a:endParaRPr lang="en-US" sz="3600" dirty="0">
              <a:latin typeface=" NikoshBAN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14" y="564389"/>
            <a:ext cx="3616442" cy="18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288735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35" y="5819017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9" y="5756425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angle 20"/>
          <p:cNvSpPr/>
          <p:nvPr/>
        </p:nvSpPr>
        <p:spPr>
          <a:xfrm>
            <a:off x="288735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35" y="5819017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9" y="5756425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Rectangle 31"/>
          <p:cNvSpPr/>
          <p:nvPr/>
        </p:nvSpPr>
        <p:spPr>
          <a:xfrm>
            <a:off x="300766" y="384464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 NikoshB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81784" y="2841862"/>
            <a:ext cx="160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 NikoshBAN"/>
              </a:rPr>
              <a:t> সেতু</a:t>
            </a:r>
            <a:endParaRPr lang="en-US" sz="3200" dirty="0">
              <a:latin typeface=" NikoshB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3615" y="2763053"/>
            <a:ext cx="201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 NikoshBAN"/>
              </a:rPr>
              <a:t>  রেল সেতু</a:t>
            </a:r>
            <a:endParaRPr lang="en-US" sz="3600" dirty="0">
              <a:latin typeface=" NikoshB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447" y="3301623"/>
            <a:ext cx="476596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 NikoshBAN"/>
              </a:rPr>
              <a:t>  সেতু দিয়ে </a:t>
            </a:r>
            <a:r>
              <a:rPr lang="en-US" sz="3600" dirty="0" err="1">
                <a:latin typeface=" NikoshBAN"/>
              </a:rPr>
              <a:t>আমরা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কী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en-US" sz="3600" dirty="0">
                <a:latin typeface=" NikoshBAN"/>
              </a:rPr>
              <a:t> 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12006" y="4057888"/>
            <a:ext cx="631998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যাতায়াত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en-US" sz="3600" dirty="0">
                <a:latin typeface=" NikoshBAN"/>
              </a:rPr>
              <a:t> ও </a:t>
            </a:r>
            <a:r>
              <a:rPr lang="en-US" sz="3600" dirty="0" err="1">
                <a:latin typeface=" NikoshBAN"/>
              </a:rPr>
              <a:t>মালামাল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পরিবহণ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bn-IN" sz="3600" dirty="0">
                <a:latin typeface=" NikoshBAN"/>
              </a:rPr>
              <a:t>।</a:t>
            </a:r>
            <a:endParaRPr lang="en-US" sz="3600" dirty="0">
              <a:latin typeface=" NikoshBAN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7" y="600653"/>
            <a:ext cx="3158312" cy="205325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44" y="600653"/>
            <a:ext cx="3321001" cy="209714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302949" y="4813433"/>
            <a:ext cx="44984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bn-IN" sz="3600" dirty="0">
                <a:latin typeface=" NikoshBAN"/>
              </a:rPr>
              <a:t>এগুলো  কোন ধরনের সম্পদ?</a:t>
            </a:r>
            <a:endParaRPr lang="en-US" sz="3600" dirty="0">
              <a:latin typeface=" NikoshB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00021" y="5600211"/>
            <a:ext cx="229067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bn-IN" sz="3600" dirty="0">
                <a:latin typeface=" NikoshBAN"/>
              </a:rPr>
              <a:t>রাষ্ট্রীয় সম্পদ</a:t>
            </a:r>
            <a:endParaRPr lang="en-US" sz="36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697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290" y="734291"/>
            <a:ext cx="3103419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 NikoshBAN"/>
              </a:rPr>
              <a:t>দলীয় কাজ</a:t>
            </a:r>
            <a:endParaRPr lang="en-US" sz="6600" dirty="0">
              <a:latin typeface=" 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08" y="2576578"/>
            <a:ext cx="756458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 NikoshBAN"/>
              </a:rPr>
              <a:t>শিক্ষার্থীদের তিনটি দলে ভাগ করে প্রতি দলকে </a:t>
            </a:r>
          </a:p>
          <a:p>
            <a:r>
              <a:rPr lang="bn-IN" sz="4000" dirty="0">
                <a:latin typeface=" NikoshBAN"/>
              </a:rPr>
              <a:t>২ টি করে রাষ্ট্রীয় সম্পদের নাম লিখতে বলবো। </a:t>
            </a:r>
            <a:endParaRPr lang="en-US" sz="40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346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0236" y="498763"/>
            <a:ext cx="3283528" cy="769441"/>
          </a:xfrm>
          <a:prstGeom prst="rect">
            <a:avLst/>
          </a:prstGeom>
          <a:solidFill>
            <a:schemeClr val="accent4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 NikoshBAN"/>
              </a:rPr>
              <a:t>পাঠ্য বই সংযোগ</a:t>
            </a:r>
            <a:endParaRPr lang="en-US" sz="4400" dirty="0">
              <a:latin typeface=" 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1" y="1620983"/>
            <a:ext cx="3484748" cy="4552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04509" y="1981200"/>
            <a:ext cx="3574473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 NikoshBAN"/>
              </a:rPr>
              <a:t> পাঠ্য বইয়ের ৪০ পৃষ্ঠা বের করো এবং সড়ক,  রেলপথ ও সেতু বিষয় সম্পর্কে পড়।</a:t>
            </a:r>
            <a:endParaRPr lang="en-US" sz="40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134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290" y="734291"/>
            <a:ext cx="3103419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 NikoshBAN"/>
              </a:rPr>
              <a:t>  মূল্যায়ণ</a:t>
            </a:r>
            <a:endParaRPr lang="en-US" sz="6600" dirty="0">
              <a:latin typeface=" 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128918"/>
            <a:ext cx="466898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 NikoshBAN"/>
              </a:rPr>
              <a:t>  রাষ্ট্রীয় সম্পদ কাকে বলে?</a:t>
            </a:r>
            <a:endParaRPr lang="en-US" sz="4000" dirty="0">
              <a:latin typeface=" 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5" y="2284190"/>
            <a:ext cx="662247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 NikoshBAN"/>
              </a:rPr>
              <a:t>নিচের প্রশ্নের উত্তর সকলের খাতায় লিখতে বলবো।</a:t>
            </a:r>
            <a:endParaRPr lang="en-US" sz="3200" dirty="0">
              <a:latin typeface=" 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14" y="5016818"/>
            <a:ext cx="787696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 NikoshBAN"/>
              </a:rPr>
              <a:t> জনগণের ব্যবহারের জন্য রাষ্ট্র যে সকল সম্পদ তৈরী করে তাকে রাষ্ট্রীয় </a:t>
            </a:r>
            <a:r>
              <a:rPr lang="en-US" sz="3600" dirty="0" err="1">
                <a:latin typeface=" NikoshBAN"/>
              </a:rPr>
              <a:t>সম্পদ</a:t>
            </a:r>
            <a:r>
              <a:rPr lang="bn-IN" sz="3600" dirty="0">
                <a:latin typeface=" NikoshBAN"/>
              </a:rPr>
              <a:t> বলে</a:t>
            </a:r>
            <a:r>
              <a:rPr lang="en-US" sz="3600" dirty="0">
                <a:latin typeface=" NikoshBAN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3127" y="3960466"/>
            <a:ext cx="138545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 NikoshBAN"/>
              </a:rPr>
              <a:t>উত্তরঃ</a:t>
            </a:r>
            <a:endParaRPr lang="en-US" sz="48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1391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3091" y="498764"/>
            <a:ext cx="4017818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 NikoshBAN"/>
              </a:rPr>
              <a:t>  মিল করো</a:t>
            </a:r>
            <a:endParaRPr lang="en-US" sz="6600" dirty="0">
              <a:latin typeface=" 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96" y="2105157"/>
            <a:ext cx="2013840" cy="1180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96" y="3559518"/>
            <a:ext cx="2013840" cy="1137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28" y="4970233"/>
            <a:ext cx="1951051" cy="1253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382" y="2105157"/>
            <a:ext cx="1856509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 NikoshBAN"/>
              </a:rPr>
              <a:t> সেতু</a:t>
            </a:r>
            <a:endParaRPr lang="en-US" sz="6600" dirty="0">
              <a:latin typeface=" 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721" y="4970233"/>
            <a:ext cx="2410693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 NikoshBAN"/>
              </a:rPr>
              <a:t> রেলপথ</a:t>
            </a:r>
            <a:endParaRPr lang="en-US" sz="6600" dirty="0">
              <a:latin typeface=" 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1381" y="3559518"/>
            <a:ext cx="1856509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 NikoshBAN"/>
              </a:rPr>
              <a:t> সড়ক</a:t>
            </a:r>
            <a:endParaRPr lang="en-US" sz="6600" dirty="0">
              <a:latin typeface=" NikoshB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05414" y="2695567"/>
            <a:ext cx="2768913" cy="26107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94578" y="2659155"/>
            <a:ext cx="2978726" cy="13130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06305" y="3941615"/>
            <a:ext cx="2867891" cy="17477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2581" y="595746"/>
            <a:ext cx="315883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 NikoshBAN"/>
              </a:rPr>
              <a:t>পরিকল্পিত কাজ</a:t>
            </a:r>
            <a:endParaRPr lang="en-US" sz="4400" dirty="0">
              <a:latin typeface=" 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3381" y="2905780"/>
            <a:ext cx="59851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 NikoshBAN"/>
              </a:rPr>
              <a:t>তিনটি রাষ্ট্রীয় সম্পদের নাম লিখে আনতে বলবো।</a:t>
            </a:r>
            <a:endParaRPr lang="en-US" sz="36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391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370703"/>
            <a:ext cx="8377882" cy="610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291" y="3894820"/>
            <a:ext cx="61514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FF00"/>
                </a:solidFill>
                <a:latin typeface=" NikoshBAN"/>
              </a:rPr>
              <a:t>ধন্যবাদ</a:t>
            </a:r>
            <a:endParaRPr lang="en-US" sz="19900" b="1" dirty="0">
              <a:solidFill>
                <a:srgbClr val="FFFF00"/>
              </a:solidFill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79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8021" y="-24064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8" y="5981720"/>
            <a:ext cx="597569" cy="5516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22" name="TextBox 21"/>
          <p:cNvSpPr txBox="1"/>
          <p:nvPr/>
        </p:nvSpPr>
        <p:spPr>
          <a:xfrm>
            <a:off x="3124200" y="443537"/>
            <a:ext cx="2895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1121" y="1228605"/>
            <a:ext cx="8462300" cy="4819328"/>
            <a:chOff x="324808" y="1200472"/>
            <a:chExt cx="8462300" cy="4819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539916" y="1200472"/>
              <a:ext cx="4247192" cy="481932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324808" y="1200472"/>
              <a:ext cx="4247192" cy="481932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648200" y="2057400"/>
              <a:ext cx="3733800" cy="243143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সিরাজুল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হক</a:t>
              </a: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নগরবোয়ালিয়া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জাজিরা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শরীয়তপুর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01730852125</a:t>
              </a:r>
            </a:p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Email: sirajmaster</a:t>
              </a:r>
              <a:r>
                <a:rPr lang="en-US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1976@gmail.com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50" y="1809715"/>
              <a:ext cx="3242511" cy="34671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39" y="5952721"/>
            <a:ext cx="6667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8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3467" y="504326"/>
            <a:ext cx="3581400" cy="1015663"/>
          </a:xfrm>
          <a:prstGeom prst="rect">
            <a:avLst/>
          </a:prstGeom>
          <a:solidFill>
            <a:srgbClr val="92D05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92018" y="1905000"/>
            <a:ext cx="4718605" cy="3733800"/>
            <a:chOff x="4092018" y="1905000"/>
            <a:chExt cx="4718605" cy="3733800"/>
          </a:xfrm>
        </p:grpSpPr>
        <p:sp>
          <p:nvSpPr>
            <p:cNvPr id="10" name="Rounded Rectangle 9"/>
            <p:cNvSpPr/>
            <p:nvPr/>
          </p:nvSpPr>
          <p:spPr>
            <a:xfrm>
              <a:off x="4092018" y="1905000"/>
              <a:ext cx="4685697" cy="3733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4928" y="2286000"/>
              <a:ext cx="468569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 NikoshBAN"/>
                  <a:cs typeface="NikoshBAN" panose="02000000000000000000" pitchFamily="2" charset="0"/>
                </a:rPr>
                <a:t>শ্রেণিঃ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 NikoshBAN"/>
                  <a:cs typeface="NikoshBAN" panose="02000000000000000000" pitchFamily="2" charset="0"/>
                </a:rPr>
                <a:t>চতুর্থ</a:t>
              </a:r>
              <a:endParaRPr lang="en-US" sz="2800" dirty="0">
                <a:latin typeface=" NikoshBAN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 NikoshBAN"/>
                  <a:cs typeface="NikoshBAN" panose="02000000000000000000" pitchFamily="2" charset="0"/>
                </a:rPr>
                <a:t>বিষয়ঃ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 NikoshBAN"/>
                  <a:cs typeface="NikoshBAN" panose="02000000000000000000" pitchFamily="2" charset="0"/>
                </a:rPr>
                <a:t>বাংলাদেশ ও বিশ্বপরিচয়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 NikoshBAN"/>
                  <a:cs typeface="NikoshBAN" panose="02000000000000000000" pitchFamily="2" charset="0"/>
                </a:rPr>
                <a:t>পাঠের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 NikoshBAN"/>
                  <a:cs typeface="NikoshBAN" panose="02000000000000000000" pitchFamily="2" charset="0"/>
                </a:rPr>
                <a:t>শিরোনামঃ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 </a:t>
              </a:r>
              <a:r>
                <a:rPr lang="bn-IN" sz="2800" dirty="0">
                  <a:latin typeface=" NikoshBAN"/>
                  <a:cs typeface="NikoshBAN" panose="02000000000000000000" pitchFamily="2" charset="0"/>
                </a:rPr>
                <a:t>রাষ্ট্রীয় সম্পদ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,</a:t>
              </a:r>
            </a:p>
            <a:p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 NikoshBAN"/>
                  <a:cs typeface="NikoshBAN" panose="02000000000000000000" pitchFamily="2" charset="0"/>
                </a:rPr>
                <a:t>পাঠ্যাংশঃ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 NikoshBAN"/>
                  <a:cs typeface="NikoshBAN" panose="02000000000000000000" pitchFamily="2" charset="0"/>
                </a:rPr>
                <a:t>সড়ক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, </a:t>
              </a:r>
              <a:r>
                <a:rPr lang="bn-IN" sz="2800" dirty="0">
                  <a:latin typeface=" NikoshBAN"/>
                  <a:cs typeface="NikoshBAN" panose="02000000000000000000" pitchFamily="2" charset="0"/>
                </a:rPr>
                <a:t>রেলপথ ও সেতু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 NikoshBAN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 ৪০ </a:t>
              </a:r>
              <a:r>
                <a:rPr lang="en-US" sz="2800" dirty="0" err="1">
                  <a:latin typeface=" NikoshBAN"/>
                  <a:cs typeface="NikoshBAN" panose="02000000000000000000" pitchFamily="2" charset="0"/>
                </a:rPr>
                <a:t>মিনিট</a:t>
              </a:r>
              <a:r>
                <a:rPr lang="en-US" sz="2800" dirty="0">
                  <a:latin typeface=" NikoshBAN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2" y="1628192"/>
            <a:ext cx="2936268" cy="401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7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288735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214766" y="524557"/>
            <a:ext cx="4410972" cy="1550124"/>
          </a:xfrm>
          <a:custGeom>
            <a:avLst/>
            <a:gdLst>
              <a:gd name="connsiteX0" fmla="*/ 0 w 4410972"/>
              <a:gd name="connsiteY0" fmla="*/ 0 h 838084"/>
              <a:gd name="connsiteX1" fmla="*/ 4410972 w 4410972"/>
              <a:gd name="connsiteY1" fmla="*/ 0 h 838084"/>
              <a:gd name="connsiteX2" fmla="*/ 4410972 w 4410972"/>
              <a:gd name="connsiteY2" fmla="*/ 838084 h 838084"/>
              <a:gd name="connsiteX3" fmla="*/ 0 w 4410972"/>
              <a:gd name="connsiteY3" fmla="*/ 838084 h 838084"/>
              <a:gd name="connsiteX4" fmla="*/ 0 w 4410972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0972" h="838084">
                <a:moveTo>
                  <a:pt x="0" y="0"/>
                </a:moveTo>
                <a:lnTo>
                  <a:pt x="4410972" y="0"/>
                </a:lnTo>
                <a:lnTo>
                  <a:pt x="4410972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kern="12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25359" y="2395191"/>
            <a:ext cx="7841672" cy="674939"/>
          </a:xfrm>
          <a:custGeom>
            <a:avLst/>
            <a:gdLst>
              <a:gd name="connsiteX0" fmla="*/ 0 w 6071095"/>
              <a:gd name="connsiteY0" fmla="*/ 0 h 838084"/>
              <a:gd name="connsiteX1" fmla="*/ 6071095 w 6071095"/>
              <a:gd name="connsiteY1" fmla="*/ 0 h 838084"/>
              <a:gd name="connsiteX2" fmla="*/ 6071095 w 6071095"/>
              <a:gd name="connsiteY2" fmla="*/ 838084 h 838084"/>
              <a:gd name="connsiteX3" fmla="*/ 0 w 6071095"/>
              <a:gd name="connsiteY3" fmla="*/ 838084 h 838084"/>
              <a:gd name="connsiteX4" fmla="*/ 0 w 6071095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95" h="838084">
                <a:moveTo>
                  <a:pt x="0" y="0"/>
                </a:moveTo>
                <a:lnTo>
                  <a:pt x="6071095" y="0"/>
                </a:lnTo>
                <a:lnTo>
                  <a:pt x="6071095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.1.1</a:t>
            </a:r>
            <a:r>
              <a:rPr lang="bn-IN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রাষ্ট্রীয় সম্পদ কাকে বলে তা বলতে পারবে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25359" y="3500922"/>
            <a:ext cx="7841672" cy="674939"/>
          </a:xfrm>
          <a:custGeom>
            <a:avLst/>
            <a:gdLst>
              <a:gd name="connsiteX0" fmla="*/ 0 w 6071095"/>
              <a:gd name="connsiteY0" fmla="*/ 0 h 838084"/>
              <a:gd name="connsiteX1" fmla="*/ 6071095 w 6071095"/>
              <a:gd name="connsiteY1" fmla="*/ 0 h 838084"/>
              <a:gd name="connsiteX2" fmla="*/ 6071095 w 6071095"/>
              <a:gd name="connsiteY2" fmla="*/ 838084 h 838084"/>
              <a:gd name="connsiteX3" fmla="*/ 0 w 6071095"/>
              <a:gd name="connsiteY3" fmla="*/ 838084 h 838084"/>
              <a:gd name="connsiteX4" fmla="*/ 0 w 6071095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95" h="838084">
                <a:moveTo>
                  <a:pt x="0" y="0"/>
                </a:moveTo>
                <a:lnTo>
                  <a:pt x="6071095" y="0"/>
                </a:lnTo>
                <a:lnTo>
                  <a:pt x="6071095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৫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.1.</a:t>
            </a:r>
            <a:r>
              <a:rPr lang="bn-IN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রাষ্ট্রীয় সম্পদের নাম বলতে পারবে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25359" y="4791532"/>
            <a:ext cx="7841672" cy="674939"/>
          </a:xfrm>
          <a:custGeom>
            <a:avLst/>
            <a:gdLst>
              <a:gd name="connsiteX0" fmla="*/ 0 w 6071095"/>
              <a:gd name="connsiteY0" fmla="*/ 0 h 838084"/>
              <a:gd name="connsiteX1" fmla="*/ 6071095 w 6071095"/>
              <a:gd name="connsiteY1" fmla="*/ 0 h 838084"/>
              <a:gd name="connsiteX2" fmla="*/ 6071095 w 6071095"/>
              <a:gd name="connsiteY2" fmla="*/ 838084 h 838084"/>
              <a:gd name="connsiteX3" fmla="*/ 0 w 6071095"/>
              <a:gd name="connsiteY3" fmla="*/ 838084 h 838084"/>
              <a:gd name="connsiteX4" fmla="*/ 0 w 6071095"/>
              <a:gd name="connsiteY4" fmla="*/ 0 h 83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095" h="838084">
                <a:moveTo>
                  <a:pt x="0" y="0"/>
                </a:moveTo>
                <a:lnTo>
                  <a:pt x="6071095" y="0"/>
                </a:lnTo>
                <a:lnTo>
                  <a:pt x="6071095" y="838084"/>
                </a:lnTo>
                <a:lnTo>
                  <a:pt x="0" y="83808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৫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.1.</a:t>
            </a:r>
            <a:r>
              <a:rPr lang="bn-IN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রাষ্ট্রীয় সম্পদ চিহ্নিত করতে পারবে</a:t>
            </a:r>
            <a:r>
              <a:rPr lang="en-US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9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288735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233053" y="1032165"/>
            <a:ext cx="6400800" cy="130232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 আবৃতি করি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3624" y="3023754"/>
            <a:ext cx="6259657" cy="1572491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ঝক ঝকা ঝক ট্রেন চলেছে রাত দুপুরে ঐ ,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ট্রেন চলেছে ট্রেন চলেছে ট্রেনের বাড়ি 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537206" y="2600037"/>
            <a:ext cx="201158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সড়ক বা রাস্তা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690" y="3462666"/>
            <a:ext cx="20366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কার সম্পদ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412" y="4201254"/>
            <a:ext cx="111898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8985" y="2527054"/>
            <a:ext cx="201158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রেল 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6469" y="3389683"/>
            <a:ext cx="20366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কার সম্পদ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9191" y="4128271"/>
            <a:ext cx="111898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1126" y="2433455"/>
            <a:ext cx="134734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সেতু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6492" y="3358570"/>
            <a:ext cx="20366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কার সম্পদ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9214" y="4097158"/>
            <a:ext cx="111898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4744" y="5700565"/>
            <a:ext cx="234099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রাষ্ট্রীয় সম্পদ।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835491" y="4961977"/>
            <a:ext cx="390183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সম্পদকে কী বলে 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38" y="599073"/>
            <a:ext cx="2402544" cy="1591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5" y="526897"/>
            <a:ext cx="2192029" cy="1738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65" y="587167"/>
            <a:ext cx="224471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288735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662638"/>
            <a:ext cx="6689148" cy="129085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476192" y="2258077"/>
            <a:ext cx="1870364" cy="14456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7406" y="3750017"/>
            <a:ext cx="7941378" cy="179221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সম্পদ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সড়ক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রেলপথ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93185" y="2442223"/>
            <a:ext cx="173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 NikoshBAN"/>
              </a:rPr>
              <a:t>সড়ক</a:t>
            </a:r>
            <a:r>
              <a:rPr lang="en-US" sz="2800" dirty="0">
                <a:latin typeface=" NikoshBAN"/>
              </a:rPr>
              <a:t> </a:t>
            </a:r>
            <a:r>
              <a:rPr lang="en-US" sz="2800" dirty="0" err="1">
                <a:latin typeface=" NikoshBAN"/>
              </a:rPr>
              <a:t>পথ</a:t>
            </a:r>
            <a:endParaRPr lang="en-US" sz="2800" dirty="0">
              <a:latin typeface=" 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7014" y="2399374"/>
            <a:ext cx="173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 NikoshBAN"/>
              </a:rPr>
              <a:t>  </a:t>
            </a:r>
            <a:r>
              <a:rPr lang="en-US" sz="2800" dirty="0" err="1">
                <a:latin typeface=" NikoshBAN"/>
              </a:rPr>
              <a:t>রেল</a:t>
            </a:r>
            <a:r>
              <a:rPr lang="en-US" sz="2800" dirty="0">
                <a:latin typeface=" NikoshBAN"/>
              </a:rPr>
              <a:t> </a:t>
            </a:r>
            <a:r>
              <a:rPr lang="en-US" sz="2800" dirty="0" err="1">
                <a:latin typeface=" NikoshBAN"/>
              </a:rPr>
              <a:t>পথ</a:t>
            </a:r>
            <a:endParaRPr lang="en-US" sz="2800" dirty="0">
              <a:latin typeface=" 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1668" y="2340137"/>
            <a:ext cx="173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 NikoshBAN"/>
              </a:rPr>
              <a:t> </a:t>
            </a:r>
            <a:r>
              <a:rPr lang="en-US" sz="2800" dirty="0">
                <a:latin typeface=" NikoshBAN"/>
              </a:rPr>
              <a:t> </a:t>
            </a:r>
            <a:r>
              <a:rPr lang="en-US" sz="2800" dirty="0" err="1">
                <a:latin typeface=" NikoshBAN"/>
              </a:rPr>
              <a:t>সেতু</a:t>
            </a:r>
            <a:endParaRPr lang="en-US" sz="2800" dirty="0">
              <a:latin typeface=" 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2795" y="2977299"/>
            <a:ext cx="2263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 NikoshBAN"/>
              </a:rPr>
              <a:t>এগুলো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কার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সম্পদ</a:t>
            </a:r>
            <a:r>
              <a:rPr lang="en-US" sz="2400" dirty="0">
                <a:latin typeface=" NikoshBAN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88467" y="4253244"/>
            <a:ext cx="459191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 NikoshBAN"/>
              </a:rPr>
              <a:t> দেশের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সম্পদ</a:t>
            </a:r>
            <a:r>
              <a:rPr lang="bn-IN" sz="2400" dirty="0">
                <a:latin typeface=" NikoshBAN"/>
              </a:rPr>
              <a:t> বা রাষ্ট্রীয় </a:t>
            </a:r>
            <a:r>
              <a:rPr lang="en-US" sz="2400" dirty="0" err="1">
                <a:latin typeface=" NikoshBAN"/>
              </a:rPr>
              <a:t>সম্পদ</a:t>
            </a:r>
            <a:r>
              <a:rPr lang="en-US" sz="2400" dirty="0">
                <a:latin typeface=" NikoshBAN"/>
              </a:rPr>
              <a:t> </a:t>
            </a:r>
            <a:r>
              <a:rPr lang="bn-IN" sz="2400" dirty="0">
                <a:latin typeface=" NikoshBAN"/>
              </a:rPr>
              <a:t>কাকে বলে</a:t>
            </a:r>
            <a:r>
              <a:rPr lang="en-US" sz="2400" dirty="0">
                <a:latin typeface=" NikoshBAN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1785" y="4878273"/>
            <a:ext cx="724936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 NikoshBAN"/>
              </a:rPr>
              <a:t> জনগণের ব্যবহারের জন্য রাষ্ট্র যে সকল সম্পদ তৈরী করে তাকে রাষ্ট্রীয় </a:t>
            </a:r>
            <a:r>
              <a:rPr lang="en-US" sz="2800" dirty="0" err="1">
                <a:latin typeface=" NikoshBAN"/>
              </a:rPr>
              <a:t>সম্পদ</a:t>
            </a:r>
            <a:r>
              <a:rPr lang="bn-IN" sz="2800" dirty="0">
                <a:latin typeface=" NikoshBAN"/>
              </a:rPr>
              <a:t> </a:t>
            </a:r>
            <a:r>
              <a:rPr lang="bn-IN" sz="2800" dirty="0" smtClean="0">
                <a:latin typeface=" NikoshBAN"/>
              </a:rPr>
              <a:t>বলে</a:t>
            </a:r>
            <a:r>
              <a:rPr lang="en-US" sz="2800" dirty="0">
                <a:latin typeface=" NikoshBAN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398" y="3602328"/>
            <a:ext cx="318027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 NikoshBAN"/>
              </a:rPr>
              <a:t>দেশের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সম্পদ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বা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রাষ্ঠ্রীয়</a:t>
            </a:r>
            <a:r>
              <a:rPr lang="en-US" sz="2400" dirty="0">
                <a:latin typeface=" NikoshBAN"/>
              </a:rPr>
              <a:t> </a:t>
            </a:r>
            <a:r>
              <a:rPr lang="en-US" sz="2400" dirty="0" err="1">
                <a:latin typeface=" NikoshBAN"/>
              </a:rPr>
              <a:t>সম্পদ</a:t>
            </a:r>
            <a:r>
              <a:rPr lang="en-US" sz="2400" dirty="0">
                <a:latin typeface=" NikoshBAN"/>
              </a:rPr>
              <a:t>।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5" y="526897"/>
            <a:ext cx="2192029" cy="1738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65" y="587167"/>
            <a:ext cx="2244715" cy="1581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38" y="599073"/>
            <a:ext cx="2402544" cy="15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" grpId="0" animBg="1"/>
      <p:bldP spid="21" grpId="0" animBg="1"/>
      <p:bldP spid="2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48871" y="1204483"/>
            <a:ext cx="4247192" cy="4819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1204483"/>
            <a:ext cx="4247192" cy="4819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286000"/>
            <a:ext cx="3249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বাহুভেদে ত্রিভুজ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907" y="1394754"/>
            <a:ext cx="315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798" y="342900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80" y="5818790"/>
            <a:ext cx="825256" cy="62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4" y="5756198"/>
            <a:ext cx="762000" cy="69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12798" y="311057"/>
            <a:ext cx="8566529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 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7639" y="2928617"/>
            <a:ext cx="160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 NikoshBAN"/>
              </a:rPr>
              <a:t>কাঁচা</a:t>
            </a:r>
            <a:r>
              <a:rPr lang="en-US" sz="2800" dirty="0">
                <a:latin typeface=" NikoshBAN"/>
              </a:rPr>
              <a:t> </a:t>
            </a:r>
            <a:r>
              <a:rPr lang="en-US" sz="2800" dirty="0" err="1">
                <a:latin typeface=" NikoshBAN"/>
              </a:rPr>
              <a:t>সড়ক</a:t>
            </a:r>
            <a:endParaRPr lang="en-US" sz="2800" dirty="0">
              <a:latin typeface=" NikoshB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4615" y="2873937"/>
            <a:ext cx="142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 NikoshBAN"/>
              </a:rPr>
              <a:t>পাকা</a:t>
            </a:r>
            <a:r>
              <a:rPr lang="en-US" sz="2800" dirty="0">
                <a:latin typeface=" NikoshBAN"/>
              </a:rPr>
              <a:t> </a:t>
            </a:r>
            <a:r>
              <a:rPr lang="en-US" sz="2800" dirty="0" err="1">
                <a:latin typeface=" NikoshBAN"/>
              </a:rPr>
              <a:t>সড়ক</a:t>
            </a:r>
            <a:endParaRPr lang="en-US" sz="2800" dirty="0">
              <a:latin typeface=" 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1305" y="3501391"/>
            <a:ext cx="476596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 NikoshBAN"/>
              </a:rPr>
              <a:t>  </a:t>
            </a:r>
            <a:r>
              <a:rPr lang="en-US" sz="3600" dirty="0" err="1">
                <a:latin typeface=" NikoshBAN"/>
              </a:rPr>
              <a:t>সড়ক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দিয়ে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আমরা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কী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en-US" sz="3600" dirty="0">
                <a:latin typeface=" NikoshBAN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0913" y="4221696"/>
            <a:ext cx="631998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যাতায়াত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en-US" sz="3600" dirty="0">
                <a:latin typeface=" NikoshBAN"/>
              </a:rPr>
              <a:t> ও </a:t>
            </a:r>
            <a:r>
              <a:rPr lang="en-US" sz="3600" dirty="0" err="1">
                <a:latin typeface=" NikoshBAN"/>
              </a:rPr>
              <a:t>মালামাল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পরিবহণ</a:t>
            </a:r>
            <a:r>
              <a:rPr lang="en-US" sz="3600" dirty="0">
                <a:latin typeface=" NikoshBAN"/>
              </a:rPr>
              <a:t> </a:t>
            </a:r>
            <a:r>
              <a:rPr lang="en-US" sz="3600" dirty="0" err="1">
                <a:latin typeface=" NikoshBAN"/>
              </a:rPr>
              <a:t>করি</a:t>
            </a:r>
            <a:r>
              <a:rPr lang="bn-IN" sz="3600" dirty="0">
                <a:latin typeface=" NikoshBAN"/>
              </a:rPr>
              <a:t>।</a:t>
            </a:r>
            <a:endParaRPr lang="en-US" sz="3600" dirty="0">
              <a:latin typeface=" 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7913" y="4953312"/>
            <a:ext cx="44984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bn-IN" sz="3600" dirty="0">
                <a:latin typeface=" NikoshBAN"/>
              </a:rPr>
              <a:t>এগুলো  কোন ধরনের সম্পদ?</a:t>
            </a:r>
            <a:endParaRPr lang="en-US" sz="3600" dirty="0">
              <a:latin typeface=" 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0021" y="5699809"/>
            <a:ext cx="229067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 NikoshBAN"/>
              </a:rPr>
              <a:t> </a:t>
            </a:r>
            <a:r>
              <a:rPr lang="bn-IN" sz="3600" dirty="0">
                <a:latin typeface=" NikoshBAN"/>
              </a:rPr>
              <a:t>রাষ্ট্রীয় সম্পদ</a:t>
            </a:r>
            <a:endParaRPr lang="en-US" sz="3600" dirty="0">
              <a:latin typeface=" NikoshBAN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85" y="634577"/>
            <a:ext cx="2932686" cy="2000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0" y="745038"/>
            <a:ext cx="2616991" cy="17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13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 NikoshBAN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585</Words>
  <Application>Microsoft Office PowerPoint</Application>
  <PresentationFormat>On-screen Show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 NikoshBAN</vt:lpstr>
      <vt:lpstr>Arial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Windows User</cp:lastModifiedBy>
  <cp:revision>140</cp:revision>
  <dcterms:created xsi:type="dcterms:W3CDTF">2018-03-31T13:30:34Z</dcterms:created>
  <dcterms:modified xsi:type="dcterms:W3CDTF">2019-12-07T01:07:49Z</dcterms:modified>
</cp:coreProperties>
</file>