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87" r:id="rId4"/>
    <p:sldId id="258" r:id="rId5"/>
    <p:sldId id="259" r:id="rId6"/>
    <p:sldId id="292" r:id="rId7"/>
    <p:sldId id="284" r:id="rId8"/>
    <p:sldId id="288" r:id="rId9"/>
    <p:sldId id="281" r:id="rId10"/>
    <p:sldId id="291" r:id="rId11"/>
    <p:sldId id="289" r:id="rId12"/>
    <p:sldId id="290" r:id="rId13"/>
    <p:sldId id="293" r:id="rId14"/>
    <p:sldId id="294" r:id="rId15"/>
    <p:sldId id="27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CC"/>
    <a:srgbClr val="4729C9"/>
    <a:srgbClr val="3366FF"/>
    <a:srgbClr val="3C1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76840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8A7A-B2B1-4B83-9D30-6FB1F072133F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CCB5-1797-41EA-8A05-9868E7F96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2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3E12-C801-4FF4-815A-5516596B2283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AFAB-8661-48EA-8968-98D1C422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74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it orally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discuss</a:t>
            </a:r>
            <a:r>
              <a:rPr lang="en-US" baseline="0" dirty="0" smtClean="0"/>
              <a:t> the points one by one.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9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discuss</a:t>
            </a:r>
            <a:r>
              <a:rPr lang="en-US" baseline="0" dirty="0" smtClean="0"/>
              <a:t> the points one by one.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3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will do the task and teacher will monitoring the class. Only for feedback teacher will go to next slide.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07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blackboard for evaluation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can give some instructions to do the home task.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4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</a:t>
            </a:r>
            <a:r>
              <a:rPr lang="en-US" smtClean="0"/>
              <a:t>it orally.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6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hide this slide.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slide</a:t>
            </a:r>
            <a:r>
              <a:rPr lang="en-US" baseline="0" dirty="0" smtClean="0"/>
              <a:t> only for mind set up. Teacher can ask another questions for class arrange.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9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4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give</a:t>
            </a:r>
            <a:r>
              <a:rPr lang="en-US" baseline="0" dirty="0" smtClean="0"/>
              <a:t> model reading. Closing book students will hear it.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showing the slide teacher will go to next slide for evaluation.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5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showing the pictures T will ask and try to elicit the answer from the students. If they fail then T will give feedback by clicking.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give one example for every shops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showing the pictures T will ask and try to elicit the answer from the students. If they fail then T will give feedback by clicking.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6B328-1B75-4079-885C-D1008DA57A4A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2ABFE-8D8D-4109-AC9A-CF2128BAE56D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F5E9-F08C-44E1-B7EC-9CC9FFB61968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30619-ED37-42DF-B3C0-5EC055D4C908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8FD51-A0D4-439B-9940-AC48631BE871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C38D3-B935-4F81-A698-424945D12985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6D752-0A9C-4566-AEA1-E63508E61970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BFC41-FBC0-4A18-99DE-CA56A5CEF08B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7FADD-8DFD-4595-AFC2-04756A2DB756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057A-F26A-4B9A-BA69-DEC857F7F755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D8C9D-F828-45F5-83E2-4B555B2028D6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F38328-2E42-48C1-8647-3CECC7BEDA6D}" type="datetime1">
              <a:rPr lang="en-US" smtClean="0"/>
              <a:pPr/>
              <a:t>12/7/2019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2828" y="4182070"/>
            <a:ext cx="7098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  to  all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Look at the bellow pictures and make sentences using ‘some’ and ‘any’.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7722" y="5638801"/>
            <a:ext cx="569594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Feedback : -     I have got some books.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77722" y="5642448"/>
            <a:ext cx="5695949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Have you got any fruits ?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68576" y="5638800"/>
            <a:ext cx="570509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b="1" dirty="0" smtClean="0"/>
              <a:t>You can give me any one pen.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538276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1"/>
            <a:ext cx="434340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Grammar Focus</a:t>
            </a:r>
            <a:endParaRPr lang="en-US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262391"/>
            <a:ext cx="47244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Use of `Some’ and `Any’.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124457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We use `some’ with positive statement.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Example :  I have got some suggestions.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  I need some books.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633217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</a:rPr>
              <a:t>We use `any’ with negative statement.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 : I haven’t got any suggestion.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I don’t see any student there.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166361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We also use `any’ with  questions.</a:t>
            </a:r>
          </a:p>
          <a:p>
            <a:r>
              <a:rPr lang="en-US" sz="2400" b="1" dirty="0" smtClean="0"/>
              <a:t>Example : </a:t>
            </a:r>
            <a:r>
              <a:rPr lang="en-US" sz="2400" b="1" dirty="0" smtClean="0">
                <a:solidFill>
                  <a:srgbClr val="7030A0"/>
                </a:solidFill>
              </a:rPr>
              <a:t>Have you got any suggestion ?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Is there any water in the jag 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76138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2060"/>
                </a:solidFill>
              </a:rPr>
              <a:t>Points to remember :</a:t>
            </a:r>
          </a:p>
          <a:p>
            <a:endParaRPr lang="en-US" sz="2800" b="1" u="sng" dirty="0" smtClean="0">
              <a:solidFill>
                <a:srgbClr val="002060"/>
              </a:solidFill>
            </a:endParaRPr>
          </a:p>
          <a:p>
            <a:r>
              <a:rPr lang="en-US" sz="2800" b="1" dirty="0" smtClean="0"/>
              <a:t>‘</a:t>
            </a:r>
            <a:r>
              <a:rPr lang="en-US" sz="2800" b="1" dirty="0" smtClean="0">
                <a:solidFill>
                  <a:srgbClr val="7030A0"/>
                </a:solidFill>
              </a:rPr>
              <a:t>Some’ and ‘Any’ </a:t>
            </a:r>
            <a:r>
              <a:rPr lang="en-US" sz="2800" b="1" dirty="0" smtClean="0"/>
              <a:t>are used with countable and uncountable noun. After </a:t>
            </a:r>
            <a:r>
              <a:rPr lang="en-US" sz="2800" b="1" dirty="0" smtClean="0">
                <a:solidFill>
                  <a:srgbClr val="0070C0"/>
                </a:solidFill>
              </a:rPr>
              <a:t>‘some’ </a:t>
            </a:r>
            <a:r>
              <a:rPr lang="en-US" sz="2800" b="1" dirty="0" smtClean="0"/>
              <a:t>noun must be </a:t>
            </a:r>
            <a:r>
              <a:rPr lang="en-US" sz="2800" b="1" dirty="0" smtClean="0">
                <a:solidFill>
                  <a:srgbClr val="7030A0"/>
                </a:solidFill>
              </a:rPr>
              <a:t>plural</a:t>
            </a:r>
            <a:r>
              <a:rPr lang="en-US" sz="2800" b="1" dirty="0" smtClean="0"/>
              <a:t> but after </a:t>
            </a:r>
            <a:r>
              <a:rPr lang="en-US" sz="2800" b="1" dirty="0" smtClean="0">
                <a:solidFill>
                  <a:srgbClr val="0070C0"/>
                </a:solidFill>
              </a:rPr>
              <a:t>‘any’ </a:t>
            </a:r>
            <a:r>
              <a:rPr lang="en-US" sz="2800" b="1" dirty="0" smtClean="0"/>
              <a:t>noun may be </a:t>
            </a:r>
            <a:r>
              <a:rPr lang="en-US" sz="2800" b="1" dirty="0" smtClean="0">
                <a:solidFill>
                  <a:srgbClr val="7030A0"/>
                </a:solidFill>
              </a:rPr>
              <a:t>singular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 </a:t>
            </a:r>
            <a:r>
              <a:rPr lang="en-US" sz="2800" b="1" dirty="0" smtClean="0">
                <a:solidFill>
                  <a:srgbClr val="7030A0"/>
                </a:solidFill>
              </a:rPr>
              <a:t>plural.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592" y="3429001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7030A0"/>
                </a:solidFill>
              </a:rPr>
              <a:t>Structure : </a:t>
            </a:r>
          </a:p>
          <a:p>
            <a:r>
              <a:rPr lang="en-US" sz="2400" b="1" dirty="0" smtClean="0"/>
              <a:t>Sub + verb + some + plural number of noun.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Sub + helping verb + not + main verb + any + singular or plural number of noun. </a:t>
            </a:r>
          </a:p>
          <a:p>
            <a:r>
              <a:rPr lang="en-US" sz="2400" b="1" dirty="0" smtClean="0"/>
              <a:t>Example:  There are some </a:t>
            </a:r>
            <a:r>
              <a:rPr lang="en-US" sz="2400" b="1" dirty="0" smtClean="0">
                <a:solidFill>
                  <a:srgbClr val="0070C0"/>
                </a:solidFill>
              </a:rPr>
              <a:t>boys</a:t>
            </a:r>
            <a:r>
              <a:rPr lang="en-US" sz="2400" b="1" dirty="0" smtClean="0"/>
              <a:t> and some </a:t>
            </a:r>
            <a:r>
              <a:rPr lang="en-US" sz="2400" b="1" dirty="0" smtClean="0">
                <a:solidFill>
                  <a:srgbClr val="0070C0"/>
                </a:solidFill>
              </a:rPr>
              <a:t>girls.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I</a:t>
            </a:r>
            <a:r>
              <a:rPr lang="en-US" sz="2400" b="1" dirty="0" smtClean="0">
                <a:solidFill>
                  <a:srgbClr val="7030A0"/>
                </a:solidFill>
              </a:rPr>
              <a:t> haven’t got any pen to write with?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Are there any eggs in the basket?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6207" y="457200"/>
            <a:ext cx="3810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 works.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307" y="4495801"/>
            <a:ext cx="6781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go to section ‘E’ and fill in the blanks with ‘some’ or ‘any’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1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Compare with your answer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19201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</a:rPr>
              <a:t>Fill in the blanks with ‘some’ or ‘any’</a:t>
            </a:r>
          </a:p>
          <a:p>
            <a:endParaRPr lang="en-US" sz="24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Are there </a:t>
            </a:r>
            <a:r>
              <a:rPr lang="en-US" sz="2400" dirty="0" smtClean="0">
                <a:solidFill>
                  <a:srgbClr val="7030A0"/>
                </a:solidFill>
              </a:rPr>
              <a:t>……………</a:t>
            </a:r>
            <a:r>
              <a:rPr lang="en-US" sz="2400" b="1" dirty="0" smtClean="0">
                <a:solidFill>
                  <a:srgbClr val="7030A0"/>
                </a:solidFill>
              </a:rPr>
              <a:t>….. Flowers in the garden ?</a:t>
            </a: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Yes, these are …………….. Roses and …………….. Lilies.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What about jasmine ? Are there ……………….. Jasmines ?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No, there aren’t ……………….. Jasmines.</a:t>
            </a:r>
          </a:p>
          <a:p>
            <a:pPr marL="342900" indent="-342900">
              <a:buAutoNum type="arabicPeriod"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Do you have ………………… idea why I ‘m asking you all these 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4096" y="1752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5146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51460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some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21974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1733" y="3992880"/>
            <a:ext cx="178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any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63347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any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1"/>
            <a:ext cx="4191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Home works.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953001"/>
            <a:ext cx="8305800" cy="95410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Make a imaginary shopping list with quantity for grocer’s, baker’s and stationer`s.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03400"/>
            <a:ext cx="4343400" cy="224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81250"/>
            <a:ext cx="3200400" cy="2343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4715470"/>
            <a:ext cx="336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Good Bye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4171173"/>
            <a:ext cx="54864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English For Today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Class : Six.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Lesson 8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33401"/>
            <a:ext cx="41148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Identity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832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69580"/>
            <a:ext cx="1676400" cy="1697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2590800"/>
            <a:ext cx="4572000" cy="158504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Emdadul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Haque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Milon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B.A </a:t>
            </a:r>
            <a:r>
              <a:rPr lang="en-US" sz="1100" b="1" dirty="0" err="1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hons</a:t>
            </a:r>
            <a:r>
              <a:rPr lang="en-US" sz="1100" b="1" dirty="0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 in English </a:t>
            </a:r>
            <a:r>
              <a:rPr lang="en-US" sz="1100" b="1" dirty="0" err="1">
                <a:solidFill>
                  <a:srgbClr val="E7318C"/>
                </a:solidFill>
                <a:latin typeface="Times New Roman" pitchFamily="18" charset="0"/>
                <a:cs typeface="Times New Roman" pitchFamily="18" charset="0"/>
              </a:rPr>
              <a:t>M.A,B.ed</a:t>
            </a:r>
            <a:endParaRPr lang="en-US" sz="1100" b="1" dirty="0">
              <a:solidFill>
                <a:srgbClr val="E7318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Assistant Teacher in English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Sonapur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SESDP Model High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Dowarabazar,Sunamganj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97" y="1201152"/>
            <a:ext cx="5054023" cy="39261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210" y="1506926"/>
            <a:ext cx="4572001" cy="3682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65240" y="43955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Look at the pictures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31980" y="5486400"/>
            <a:ext cx="588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are they doing ?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19400" y="549407"/>
            <a:ext cx="3733800" cy="5334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Today`s topic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800600"/>
            <a:ext cx="7620000" cy="169277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Grocery Shopping</a:t>
            </a:r>
          </a:p>
          <a:p>
            <a:pPr algn="ctr"/>
            <a:r>
              <a:rPr lang="en-US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Lesson: 8(2)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8" y="1676400"/>
            <a:ext cx="4702012" cy="267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0" y="354843"/>
            <a:ext cx="571500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Learning outcomes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1066800" y="1356015"/>
            <a:ext cx="7239000" cy="483209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Corbel" panose="020B0503020204020204" pitchFamily="34" charset="0"/>
                <a:cs typeface="Times New Roman" pitchFamily="18" charset="0"/>
              </a:rPr>
              <a:t>After completing the lesson students will be able to…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Participate in short dialogues and conversations on familiar topics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 word stress on words in sentences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read and understand texts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ask and answer questions</a:t>
            </a:r>
          </a:p>
          <a:p>
            <a:endParaRPr lang="en-US" sz="28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en-US" sz="28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1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Model reading by the teacher.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7244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How many shops did Imran go?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How many oil did Imran buy?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Why do you think Imran asked the salesman to use a paper bag?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57400"/>
            <a:ext cx="43434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 usually say about quantities ....</a:t>
            </a:r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00200"/>
            <a:ext cx="193502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0707" y="4889213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can of coke.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746" y="2042407"/>
            <a:ext cx="32591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53" y="1600200"/>
            <a:ext cx="19716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2" y="2042407"/>
            <a:ext cx="3256991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2" y="1981267"/>
            <a:ext cx="3756999" cy="233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2" y="1941447"/>
            <a:ext cx="3756999" cy="2412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2469" y="5638801"/>
            <a:ext cx="632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sheet / roll of poster paper.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1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Now, look at the pictures and discuss in pairs how do you ask about quantities when you go shopping.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04775"/>
            <a:ext cx="2133600" cy="206765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>
              <a:schemeClr val="accent1"/>
            </a:glow>
            <a:reflection stA="89000" endPos="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4513"/>
            <a:ext cx="2133600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1" y="6060239"/>
            <a:ext cx="648614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Example : Please, give me 1kg onion.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 Works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032" y="1213164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Make imaginary shopping list and discuss with your partner which items are available in what kinds of shops that </a:t>
            </a:r>
            <a:r>
              <a:rPr lang="en-US" sz="2400" b="1" dirty="0"/>
              <a:t>shown below.</a:t>
            </a:r>
          </a:p>
          <a:p>
            <a:pPr algn="ctr"/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791201"/>
            <a:ext cx="2667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Grocer`s shop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46471" y="5791201"/>
            <a:ext cx="2514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Stationer`s shop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9" y="2712626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126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2777</TotalTime>
  <Words>743</Words>
  <Application>Microsoft Office PowerPoint</Application>
  <PresentationFormat>On-screen Show (4:3)</PresentationFormat>
  <Paragraphs>126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acer-9</dc:creator>
  <cp:lastModifiedBy>E.H Milon</cp:lastModifiedBy>
  <cp:revision>287</cp:revision>
  <dcterms:created xsi:type="dcterms:W3CDTF">2006-08-16T00:00:00Z</dcterms:created>
  <dcterms:modified xsi:type="dcterms:W3CDTF">2019-12-07T13:08:18Z</dcterms:modified>
</cp:coreProperties>
</file>