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61" r:id="rId5"/>
    <p:sldId id="266" r:id="rId6"/>
    <p:sldId id="264" r:id="rId7"/>
    <p:sldId id="265" r:id="rId8"/>
    <p:sldId id="262" r:id="rId9"/>
    <p:sldId id="263" r:id="rId10"/>
    <p:sldId id="25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744681-E547-49D2-BE8C-682E2116AC2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8352625-F794-4371-9AF1-68924F766385}">
      <dgm:prSet custT="1"/>
      <dgm:spPr/>
      <dgm:t>
        <a:bodyPr/>
        <a:lstStyle/>
        <a:p>
          <a:pPr rtl="0"/>
          <a:r>
            <a:rPr lang="bn-BD" sz="9600" b="1" i="1" baseline="0" dirty="0" smtClean="0">
              <a:solidFill>
                <a:srgbClr val="7030A0"/>
              </a:solidFill>
            </a:rPr>
            <a:t>স্বাগতম</a:t>
          </a:r>
          <a:endParaRPr lang="en-US" sz="9600" dirty="0">
            <a:solidFill>
              <a:srgbClr val="7030A0"/>
            </a:solidFill>
          </a:endParaRPr>
        </a:p>
      </dgm:t>
    </dgm:pt>
    <dgm:pt modelId="{F618CC22-D4FD-433C-A07F-3D26442FE827}" type="parTrans" cxnId="{60A57243-DFC9-41F2-879B-8DBBA762236C}">
      <dgm:prSet/>
      <dgm:spPr/>
      <dgm:t>
        <a:bodyPr/>
        <a:lstStyle/>
        <a:p>
          <a:endParaRPr lang="en-US"/>
        </a:p>
      </dgm:t>
    </dgm:pt>
    <dgm:pt modelId="{2B20276F-3891-41DF-981D-08DFBEC230C5}" type="sibTrans" cxnId="{60A57243-DFC9-41F2-879B-8DBBA762236C}">
      <dgm:prSet/>
      <dgm:spPr/>
      <dgm:t>
        <a:bodyPr/>
        <a:lstStyle/>
        <a:p>
          <a:endParaRPr lang="en-US"/>
        </a:p>
      </dgm:t>
    </dgm:pt>
    <dgm:pt modelId="{A3B77D99-BFE1-443E-AA95-B1B7C905BCC4}" type="pres">
      <dgm:prSet presAssocID="{56744681-E547-49D2-BE8C-682E2116AC27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C91372-3AD8-4D0D-A67C-C506CC21B541}" type="pres">
      <dgm:prSet presAssocID="{68352625-F794-4371-9AF1-68924F766385}" presName="circ1TxSh" presStyleLbl="vennNode1" presStyleIdx="0" presStyleCnt="1"/>
      <dgm:spPr/>
      <dgm:t>
        <a:bodyPr/>
        <a:lstStyle/>
        <a:p>
          <a:endParaRPr lang="en-US"/>
        </a:p>
      </dgm:t>
    </dgm:pt>
  </dgm:ptLst>
  <dgm:cxnLst>
    <dgm:cxn modelId="{554A8803-6930-4727-A8E6-2BBBD94D25FD}" type="presOf" srcId="{68352625-F794-4371-9AF1-68924F766385}" destId="{16C91372-3AD8-4D0D-A67C-C506CC21B541}" srcOrd="0" destOrd="0" presId="urn:microsoft.com/office/officeart/2005/8/layout/venn1"/>
    <dgm:cxn modelId="{60A57243-DFC9-41F2-879B-8DBBA762236C}" srcId="{56744681-E547-49D2-BE8C-682E2116AC27}" destId="{68352625-F794-4371-9AF1-68924F766385}" srcOrd="0" destOrd="0" parTransId="{F618CC22-D4FD-433C-A07F-3D26442FE827}" sibTransId="{2B20276F-3891-41DF-981D-08DFBEC230C5}"/>
    <dgm:cxn modelId="{543431D1-71A9-4F41-9B8F-0F8A5275366B}" type="presOf" srcId="{56744681-E547-49D2-BE8C-682E2116AC27}" destId="{A3B77D99-BFE1-443E-AA95-B1B7C905BCC4}" srcOrd="0" destOrd="0" presId="urn:microsoft.com/office/officeart/2005/8/layout/venn1"/>
    <dgm:cxn modelId="{AB04EB00-456B-4F0A-812C-B717928EDAD2}" type="presParOf" srcId="{A3B77D99-BFE1-443E-AA95-B1B7C905BCC4}" destId="{16C91372-3AD8-4D0D-A67C-C506CC21B541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C91372-3AD8-4D0D-A67C-C506CC21B541}">
      <dsp:nvSpPr>
        <dsp:cNvPr id="0" name=""/>
        <dsp:cNvSpPr/>
      </dsp:nvSpPr>
      <dsp:spPr>
        <a:xfrm>
          <a:off x="800100" y="0"/>
          <a:ext cx="6172199" cy="617219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267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9600" b="1" i="1" kern="1200" baseline="0" dirty="0" smtClean="0">
              <a:solidFill>
                <a:srgbClr val="7030A0"/>
              </a:solidFill>
            </a:rPr>
            <a:t>স্বাগতম</a:t>
          </a:r>
          <a:endParaRPr lang="en-US" sz="9600" kern="1200" dirty="0">
            <a:solidFill>
              <a:srgbClr val="7030A0"/>
            </a:solidFill>
          </a:endParaRPr>
        </a:p>
      </dsp:txBody>
      <dsp:txXfrm>
        <a:off x="1703998" y="903898"/>
        <a:ext cx="4364403" cy="43644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2673899024"/>
              </p:ext>
            </p:extLst>
          </p:nvPr>
        </p:nvGraphicFramePr>
        <p:xfrm>
          <a:off x="685800" y="228601"/>
          <a:ext cx="77724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23344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xit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5" grpId="1">
        <p:bldAsOne/>
      </p:bldGraphic>
      <p:bldGraphic spid="5" grpId="2">
        <p:bldAsOne/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oel-1612i3\Desktop\Dinamoni (2)\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5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0976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9900" dirty="0" err="1" smtClean="0">
                <a:latin typeface="NikoshBAN"/>
              </a:rPr>
              <a:t>ধন্যবাদ</a:t>
            </a:r>
            <a:endParaRPr lang="en-US" sz="19900" dirty="0">
              <a:latin typeface="NikoshB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229679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1295400" y="2971800"/>
            <a:ext cx="6858000" cy="304800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bn-BD" sz="12800" b="1" i="1" dirty="0">
                <a:solidFill>
                  <a:schemeClr val="accent5"/>
                </a:solidFill>
              </a:rPr>
              <a:t>নামঃ </a:t>
            </a:r>
            <a:r>
              <a:rPr lang="en-US" sz="12800" b="1" i="1" dirty="0" err="1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আব্দুল</a:t>
            </a:r>
            <a:r>
              <a:rPr lang="en-US" sz="12800" b="1" i="1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2800" b="1" i="1" dirty="0" err="1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আলিম</a:t>
            </a:r>
            <a:endParaRPr lang="bn-BD" sz="12800" b="1" i="1" dirty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en-US" sz="12800" b="1" i="1" dirty="0" err="1" smtClean="0">
                <a:solidFill>
                  <a:srgbClr val="0070C0"/>
                </a:solidFill>
              </a:rPr>
              <a:t>সহকারী</a:t>
            </a:r>
            <a:r>
              <a:rPr lang="en-US" sz="12800" b="1" i="1" dirty="0" smtClean="0">
                <a:solidFill>
                  <a:srgbClr val="0070C0"/>
                </a:solidFill>
              </a:rPr>
              <a:t> </a:t>
            </a:r>
            <a:r>
              <a:rPr lang="en-US" sz="12800" b="1" i="1" dirty="0" err="1" smtClean="0">
                <a:solidFill>
                  <a:srgbClr val="0070C0"/>
                </a:solidFill>
              </a:rPr>
              <a:t>শিক্ষক</a:t>
            </a:r>
            <a:r>
              <a:rPr lang="en-US" sz="12800" b="1" i="1" dirty="0" smtClean="0">
                <a:solidFill>
                  <a:srgbClr val="0070C0"/>
                </a:solidFill>
              </a:rPr>
              <a:t> (</a:t>
            </a:r>
            <a:r>
              <a:rPr lang="en-US" sz="12800" b="1" i="1" dirty="0" err="1" smtClean="0">
                <a:solidFill>
                  <a:srgbClr val="0070C0"/>
                </a:solidFill>
              </a:rPr>
              <a:t>গণিত</a:t>
            </a:r>
            <a:r>
              <a:rPr lang="en-US" sz="12800" b="1" i="1" dirty="0" smtClean="0">
                <a:solidFill>
                  <a:srgbClr val="0070C0"/>
                </a:solidFill>
              </a:rPr>
              <a:t>)</a:t>
            </a:r>
            <a:endParaRPr lang="bn-BD" sz="12800" b="1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2800" b="1" i="1" dirty="0" err="1" smtClean="0">
                <a:solidFill>
                  <a:srgbClr val="002060"/>
                </a:solidFill>
              </a:rPr>
              <a:t>বেগমপুর</a:t>
            </a:r>
            <a:r>
              <a:rPr lang="en-US" sz="12800" b="1" i="1" dirty="0" smtClean="0">
                <a:solidFill>
                  <a:srgbClr val="002060"/>
                </a:solidFill>
              </a:rPr>
              <a:t> </a:t>
            </a:r>
            <a:r>
              <a:rPr lang="en-US" sz="12800" b="1" i="1" dirty="0" err="1" smtClean="0">
                <a:solidFill>
                  <a:srgbClr val="002060"/>
                </a:solidFill>
              </a:rPr>
              <a:t>মাধ্যমিক</a:t>
            </a:r>
            <a:r>
              <a:rPr lang="en-US" sz="12800" b="1" i="1" dirty="0" smtClean="0">
                <a:solidFill>
                  <a:srgbClr val="002060"/>
                </a:solidFill>
              </a:rPr>
              <a:t> </a:t>
            </a:r>
            <a:r>
              <a:rPr lang="bn-BD" sz="12800" b="1" i="1" dirty="0" smtClean="0">
                <a:solidFill>
                  <a:srgbClr val="002060"/>
                </a:solidFill>
              </a:rPr>
              <a:t>বিদ্যালয়</a:t>
            </a:r>
            <a:endParaRPr lang="bn-BD" sz="12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12800" b="1" i="1" dirty="0" err="1" smtClean="0">
                <a:solidFill>
                  <a:srgbClr val="002060"/>
                </a:solidFill>
              </a:rPr>
              <a:t>কেশবপুর,যশোর</a:t>
            </a:r>
            <a:endParaRPr lang="bn-BD" sz="12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bn-BD" sz="12800" b="1" i="1" dirty="0" smtClean="0">
                <a:solidFill>
                  <a:srgbClr val="002060"/>
                </a:solidFill>
              </a:rPr>
              <a:t>মোবাইলঃ০১৭</a:t>
            </a:r>
            <a:r>
              <a:rPr lang="en-US" sz="12800" b="1" i="1" dirty="0" smtClean="0">
                <a:solidFill>
                  <a:srgbClr val="002060"/>
                </a:solidFill>
              </a:rPr>
              <a:t>২৪৪৩১৬৪৭</a:t>
            </a:r>
            <a:endParaRPr lang="bn-BD" sz="12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bn-BD" sz="12800" b="1" i="1" dirty="0">
                <a:solidFill>
                  <a:srgbClr val="002060"/>
                </a:solidFill>
              </a:rPr>
              <a:t>ই-মেইলঃ</a:t>
            </a:r>
            <a:r>
              <a:rPr lang="en-US" sz="12800" b="1" i="1" dirty="0">
                <a:solidFill>
                  <a:srgbClr val="002060"/>
                </a:solidFill>
              </a:rPr>
              <a:t> </a:t>
            </a:r>
            <a:r>
              <a:rPr lang="en-US" sz="12800" b="1" i="1" dirty="0" smtClean="0">
                <a:solidFill>
                  <a:srgbClr val="002060"/>
                </a:solidFill>
              </a:rPr>
              <a:t>abdulalim01724</a:t>
            </a:r>
            <a:r>
              <a:rPr lang="en-US" sz="12800" b="1" i="1" dirty="0" smtClean="0">
                <a:solidFill>
                  <a:srgbClr val="002060"/>
                </a:solidFill>
              </a:rPr>
              <a:t>@gmail.com</a:t>
            </a:r>
            <a:endParaRPr lang="en-US" sz="12800" b="1" i="1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1143000" y="1143000"/>
            <a:ext cx="6400800" cy="1219200"/>
          </a:xfrm>
        </p:spPr>
        <p:txBody>
          <a:bodyPr>
            <a:normAutofit fontScale="90000"/>
          </a:bodyPr>
          <a:lstStyle/>
          <a:p>
            <a:r>
              <a:rPr lang="bn-BD" sz="12800" b="1" i="1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96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96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834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3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5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7" grpId="1" build="p"/>
      <p:bldP spid="6" grpId="0"/>
      <p:bldP spid="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463040" y="2119257"/>
            <a:ext cx="6196405" cy="3603812"/>
          </a:xfrm>
        </p:spPr>
        <p:txBody>
          <a:bodyPr>
            <a:normAutofit/>
          </a:bodyPr>
          <a:lstStyle/>
          <a:p>
            <a:pPr indent="0" algn="ctr">
              <a:buNone/>
            </a:pPr>
            <a:r>
              <a:rPr lang="bn-BD" sz="4600" b="1" dirty="0">
                <a:solidFill>
                  <a:srgbClr val="C00000"/>
                </a:solidFill>
                <a:cs typeface="NikoshBAN" pitchFamily="2" charset="0"/>
              </a:rPr>
              <a:t>শ্রেনিঃ </a:t>
            </a:r>
            <a:r>
              <a:rPr lang="en-US" sz="4600" b="1" dirty="0" err="1" smtClean="0">
                <a:solidFill>
                  <a:srgbClr val="C00000"/>
                </a:solidFill>
                <a:cs typeface="NikoshBAN" pitchFamily="2" charset="0"/>
              </a:rPr>
              <a:t>নবম</a:t>
            </a:r>
            <a:r>
              <a:rPr lang="en-US" sz="4600" b="1" dirty="0" smtClean="0">
                <a:solidFill>
                  <a:srgbClr val="C00000"/>
                </a:solidFill>
                <a:cs typeface="NikoshBAN" pitchFamily="2" charset="0"/>
              </a:rPr>
              <a:t> </a:t>
            </a:r>
            <a:endParaRPr lang="bn-BD" sz="4600" b="1" dirty="0">
              <a:solidFill>
                <a:srgbClr val="C00000"/>
              </a:solidFill>
              <a:cs typeface="NikoshBAN" pitchFamily="2" charset="0"/>
            </a:endParaRPr>
          </a:p>
          <a:p>
            <a:pPr indent="0" algn="ctr">
              <a:buNone/>
            </a:pPr>
            <a:r>
              <a:rPr lang="bn-BD" sz="4600" b="1" dirty="0">
                <a:solidFill>
                  <a:srgbClr val="C00000"/>
                </a:solidFill>
                <a:cs typeface="NikoshBAN" pitchFamily="2" charset="0"/>
              </a:rPr>
              <a:t>বিষয়ঃ </a:t>
            </a:r>
            <a:r>
              <a:rPr lang="en-US" sz="4600" b="1" dirty="0" err="1" smtClean="0">
                <a:solidFill>
                  <a:srgbClr val="C00000"/>
                </a:solidFill>
                <a:cs typeface="NikoshBAN" pitchFamily="2" charset="0"/>
              </a:rPr>
              <a:t>গণিত</a:t>
            </a:r>
            <a:endParaRPr lang="bn-BD" sz="4600" b="1" dirty="0">
              <a:solidFill>
                <a:srgbClr val="C00000"/>
              </a:solidFill>
              <a:cs typeface="NikoshBAN" pitchFamily="2" charset="0"/>
            </a:endParaRPr>
          </a:p>
          <a:p>
            <a:pPr indent="0" algn="ctr">
              <a:buNone/>
            </a:pPr>
            <a:r>
              <a:rPr lang="bn-BD" sz="4600" b="1" dirty="0">
                <a:solidFill>
                  <a:srgbClr val="C00000"/>
                </a:solidFill>
                <a:cs typeface="NikoshBAN" pitchFamily="2" charset="0"/>
              </a:rPr>
              <a:t>সময়ঃ ৫০ </a:t>
            </a:r>
            <a:r>
              <a:rPr lang="bn-BD" sz="4600" b="1" dirty="0" smtClean="0">
                <a:solidFill>
                  <a:srgbClr val="C00000"/>
                </a:solidFill>
                <a:cs typeface="NikoshBAN" pitchFamily="2" charset="0"/>
              </a:rPr>
              <a:t>মিনিট</a:t>
            </a:r>
            <a:r>
              <a:rPr lang="en-US" sz="4600" b="1" dirty="0" smtClean="0">
                <a:solidFill>
                  <a:srgbClr val="C00000"/>
                </a:solidFill>
                <a:cs typeface="NikoshBAN" pitchFamily="2" charset="0"/>
              </a:rPr>
              <a:t> </a:t>
            </a:r>
            <a:endParaRPr lang="bn-BD" sz="4600" b="1" dirty="0">
              <a:solidFill>
                <a:srgbClr val="C00000"/>
              </a:solidFill>
              <a:cs typeface="NikoshBAN" pitchFamily="2" charset="0"/>
            </a:endParaRPr>
          </a:p>
          <a:p>
            <a:pPr indent="0" algn="ctr">
              <a:buNone/>
            </a:pPr>
            <a:r>
              <a:rPr lang="bn-BD" sz="4600" b="1" dirty="0" smtClean="0">
                <a:solidFill>
                  <a:srgbClr val="C00000"/>
                </a:solidFill>
                <a:cs typeface="NikoshBAN" pitchFamily="2" charset="0"/>
              </a:rPr>
              <a:t>তারিখঃ</a:t>
            </a:r>
            <a:r>
              <a:rPr lang="en-US" sz="4600" b="1" dirty="0" smtClean="0">
                <a:solidFill>
                  <a:srgbClr val="C00000"/>
                </a:solidFill>
                <a:cs typeface="NikoshBAN" pitchFamily="2" charset="0"/>
              </a:rPr>
              <a:t>০ ৯/০১/২০১</a:t>
            </a:r>
            <a:r>
              <a:rPr lang="en-US" sz="4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9</a:t>
            </a:r>
            <a:r>
              <a:rPr lang="en-US" sz="4600" dirty="0" smtClean="0">
                <a:cs typeface="NikoshBAN" pitchFamily="2" charset="0"/>
              </a:rPr>
              <a:t> </a:t>
            </a:r>
            <a:endParaRPr lang="bn-BD" sz="4600" dirty="0"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</p:spPr>
        <p:txBody>
          <a:bodyPr>
            <a:normAutofit/>
          </a:bodyPr>
          <a:lstStyle/>
          <a:p>
            <a:r>
              <a:rPr lang="en-US" sz="7200" b="1" dirty="0" err="1" smtClean="0">
                <a:solidFill>
                  <a:srgbClr val="FF5050"/>
                </a:solidFill>
                <a:latin typeface="NikoshBAN"/>
              </a:rPr>
              <a:t>পাঠ</a:t>
            </a:r>
            <a:r>
              <a:rPr lang="en-US" sz="7200" b="1" dirty="0" smtClean="0">
                <a:solidFill>
                  <a:srgbClr val="FF5050"/>
                </a:solidFill>
                <a:latin typeface="NikoshBAN"/>
              </a:rPr>
              <a:t> </a:t>
            </a:r>
            <a:r>
              <a:rPr lang="en-US" sz="7200" b="1" dirty="0" err="1" smtClean="0">
                <a:solidFill>
                  <a:srgbClr val="FF5050"/>
                </a:solidFill>
                <a:latin typeface="NikoshBAN"/>
              </a:rPr>
              <a:t>পরিচিতি</a:t>
            </a:r>
            <a:endParaRPr lang="en-US" sz="7200" b="1" dirty="0">
              <a:solidFill>
                <a:srgbClr val="FF5050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1115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7" grpId="1" build="p"/>
      <p:bldP spid="6" grpId="0"/>
      <p:bldP spid="6" grpId="1"/>
      <p:bldP spid="6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1066800"/>
            <a:ext cx="8686800" cy="4593702"/>
          </a:xfrm>
        </p:spPr>
      </p:pic>
    </p:spTree>
    <p:extLst>
      <p:ext uri="{BB962C8B-B14F-4D97-AF65-F5344CB8AC3E}">
        <p14:creationId xmlns:p14="http://schemas.microsoft.com/office/powerpoint/2010/main" xmlns="" val="15609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Math\SetRelationships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686800" cy="6515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7603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8800" b="1" dirty="0" err="1" smtClean="0">
                <a:solidFill>
                  <a:srgbClr val="002060"/>
                </a:solidFill>
              </a:rPr>
              <a:t>সেট</a:t>
            </a:r>
            <a:r>
              <a:rPr lang="en-US" sz="8800" b="1" dirty="0" smtClean="0">
                <a:solidFill>
                  <a:srgbClr val="002060"/>
                </a:solidFill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</a:rPr>
              <a:t>এর</a:t>
            </a:r>
            <a:r>
              <a:rPr lang="en-US" sz="8800" b="1" dirty="0" smtClean="0">
                <a:solidFill>
                  <a:srgbClr val="00206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sz="8800" b="1" dirty="0" err="1" smtClean="0">
                <a:solidFill>
                  <a:srgbClr val="002060"/>
                </a:solidFill>
              </a:rPr>
              <a:t>সংযোগ</a:t>
            </a:r>
            <a:r>
              <a:rPr lang="en-US" sz="8800" b="1" dirty="0" smtClean="0">
                <a:solidFill>
                  <a:srgbClr val="002060"/>
                </a:solidFill>
              </a:rPr>
              <a:t> ,</a:t>
            </a:r>
            <a:r>
              <a:rPr lang="en-US" sz="8800" b="1" dirty="0">
                <a:solidFill>
                  <a:srgbClr val="002060"/>
                </a:solidFill>
              </a:rPr>
              <a:t> </a:t>
            </a:r>
            <a:r>
              <a:rPr lang="en-US" sz="8800" b="1" dirty="0" err="1">
                <a:solidFill>
                  <a:srgbClr val="002060"/>
                </a:solidFill>
              </a:rPr>
              <a:t>ছেদ</a:t>
            </a:r>
            <a:r>
              <a:rPr lang="en-US" sz="8800" b="1" dirty="0">
                <a:solidFill>
                  <a:srgbClr val="002060"/>
                </a:solidFill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</a:rPr>
              <a:t>ও </a:t>
            </a:r>
            <a:r>
              <a:rPr lang="en-US" sz="8800" b="1" dirty="0" err="1" smtClean="0">
                <a:solidFill>
                  <a:srgbClr val="002060"/>
                </a:solidFill>
              </a:rPr>
              <a:t>পাওয়ার</a:t>
            </a:r>
            <a:r>
              <a:rPr lang="en-US" sz="8800" b="1" dirty="0" smtClean="0">
                <a:solidFill>
                  <a:srgbClr val="002060"/>
                </a:solidFill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</a:rPr>
              <a:t>সেট</a:t>
            </a:r>
            <a:r>
              <a:rPr lang="en-US" sz="8800" b="1" dirty="0" smtClean="0">
                <a:solidFill>
                  <a:srgbClr val="00206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sz="8800" b="1" dirty="0" smtClean="0">
                <a:solidFill>
                  <a:srgbClr val="002060"/>
                </a:solidFill>
              </a:rPr>
              <a:t>  </a:t>
            </a:r>
            <a:endParaRPr lang="en-US" sz="8800" b="1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dirty="0">
                <a:solidFill>
                  <a:schemeClr val="accent5">
                    <a:lumMod val="75000"/>
                  </a:schemeClr>
                </a:solidFill>
              </a:rPr>
              <a:t>পাঠ শিরোনামঃ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3915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2119257"/>
            <a:ext cx="8610600" cy="36038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4800" b="1" dirty="0">
                <a:solidFill>
                  <a:schemeClr val="accent2"/>
                </a:solidFill>
              </a:rPr>
              <a:t>এই পাঠ শেষে শিক্ষা</a:t>
            </a:r>
            <a:r>
              <a:rPr lang="bn-BD" sz="4800" b="1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র্থীরা </a:t>
            </a:r>
            <a:r>
              <a:rPr lang="bn-BD" sz="4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—</a:t>
            </a:r>
            <a:endParaRPr lang="en-US" sz="4800" b="1" dirty="0" smtClean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4800" b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4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</a:rPr>
              <a:t>সংযোগ</a:t>
            </a:r>
            <a:r>
              <a:rPr lang="en-US" sz="4800" b="1" i="1" dirty="0">
                <a:solidFill>
                  <a:srgbClr val="002060"/>
                </a:solidFill>
              </a:rPr>
              <a:t> </a:t>
            </a:r>
            <a:r>
              <a:rPr lang="en-US" sz="4800" b="1" i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নির্নয়</a:t>
            </a:r>
            <a:r>
              <a:rPr lang="en-US" sz="4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করতেপারবে</a:t>
            </a:r>
            <a:endParaRPr lang="en-US" sz="4800" b="1" dirty="0" smtClean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4800" b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4800" b="1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800" b="1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i="1" dirty="0" err="1" smtClean="0">
                <a:solidFill>
                  <a:srgbClr val="002060"/>
                </a:solidFill>
              </a:rPr>
              <a:t>ছেদ</a:t>
            </a:r>
            <a:r>
              <a:rPr lang="en-US" sz="4800" b="1" dirty="0" smtClean="0">
                <a:solidFill>
                  <a:srgbClr val="002060"/>
                </a:solidFill>
              </a:rPr>
              <a:t>  </a:t>
            </a:r>
            <a:r>
              <a:rPr lang="en-US" sz="4800" b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নির্নয়</a:t>
            </a:r>
            <a:r>
              <a:rPr lang="en-US" sz="4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endParaRPr lang="en-US" sz="4800" b="1" dirty="0" smtClean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পাওয়ার</a:t>
            </a:r>
            <a:r>
              <a:rPr lang="en-US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i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i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4000" b="1" i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i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নির্নয়</a:t>
            </a:r>
            <a:r>
              <a:rPr lang="en-US" sz="4000" b="1" i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i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i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i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i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000" b="1" i="1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</p:spPr>
        <p:txBody>
          <a:bodyPr>
            <a:noAutofit/>
          </a:bodyPr>
          <a:lstStyle/>
          <a:p>
            <a:r>
              <a:rPr lang="bn-BD" sz="6600" b="1" u="sng" dirty="0">
                <a:solidFill>
                  <a:schemeClr val="accent6">
                    <a:lumMod val="75000"/>
                  </a:schemeClr>
                </a:solidFill>
              </a:rPr>
              <a:t>আচরনিক</a:t>
            </a:r>
            <a:r>
              <a:rPr lang="bn-BD" sz="66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bn-BD" sz="6600" b="1" u="sng" dirty="0">
                <a:solidFill>
                  <a:schemeClr val="accent6">
                    <a:lumMod val="75000"/>
                  </a:schemeClr>
                </a:solidFill>
              </a:rPr>
              <a:t>উদ্দেশ্য</a:t>
            </a:r>
            <a:endParaRPr lang="en-US" sz="6600" u="sng" dirty="0"/>
          </a:p>
        </p:txBody>
      </p:sp>
    </p:spTree>
    <p:extLst>
      <p:ext uri="{BB962C8B-B14F-4D97-AF65-F5344CB8AC3E}">
        <p14:creationId xmlns:p14="http://schemas.microsoft.com/office/powerpoint/2010/main" xmlns="" val="408509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3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3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3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4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3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5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5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5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5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5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5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5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6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6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6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6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7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7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7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7" grpId="1" build="p"/>
      <p:bldP spid="6" grpId="0"/>
      <p:bldP spid="6" grpId="1"/>
      <p:bldP spid="6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00200" y="1524000"/>
            <a:ext cx="6019800" cy="4542597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i="1" dirty="0">
                <a:solidFill>
                  <a:schemeClr val="accent5">
                    <a:lumMod val="75000"/>
                  </a:schemeClr>
                </a:solidFill>
              </a:rPr>
              <a:t>একক কাজ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5839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6600" b="1" dirty="0">
                <a:solidFill>
                  <a:srgbClr val="7030A0"/>
                </a:solidFill>
              </a:rPr>
              <a:t>A = {1,2,3,4,5,6,7,8,9}</a:t>
            </a:r>
          </a:p>
          <a:p>
            <a:pPr marL="0" indent="0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B ={3,5,7,9,11</a:t>
            </a:r>
            <a:r>
              <a:rPr lang="en-US" sz="6600" b="1" dirty="0">
                <a:solidFill>
                  <a:schemeClr val="accent2"/>
                </a:solidFill>
              </a:rPr>
              <a:t>}</a:t>
            </a:r>
          </a:p>
          <a:p>
            <a:pPr marL="0" indent="0">
              <a:buNone/>
            </a:pPr>
            <a:r>
              <a:rPr lang="en-US" sz="6600" b="1" dirty="0" smtClean="0">
                <a:solidFill>
                  <a:srgbClr val="7030A0"/>
                </a:solidFill>
              </a:rPr>
              <a:t>A</a:t>
            </a:r>
            <a:r>
              <a:rPr lang="en-US" sz="6600" b="1" dirty="0">
                <a:solidFill>
                  <a:srgbClr val="7030A0"/>
                </a:solidFill>
              </a:rPr>
              <a:t> </a:t>
            </a:r>
            <a:r>
              <a:rPr lang="en-US" sz="6600" b="1" dirty="0" smtClean="0">
                <a:solidFill>
                  <a:srgbClr val="7030A0"/>
                </a:solidFill>
              </a:rPr>
              <a:t>    </a:t>
            </a:r>
            <a:r>
              <a:rPr lang="en-US" sz="6600" b="1" dirty="0" smtClean="0">
                <a:solidFill>
                  <a:schemeClr val="accent2"/>
                </a:solidFill>
              </a:rPr>
              <a:t>B = </a:t>
            </a:r>
            <a:r>
              <a:rPr lang="en-US" sz="6600" b="1" dirty="0" err="1" smtClean="0">
                <a:solidFill>
                  <a:schemeClr val="accent6">
                    <a:lumMod val="75000"/>
                  </a:schemeClr>
                </a:solidFill>
                <a:latin typeface="NikoshBAN"/>
              </a:rPr>
              <a:t>নির্নয়</a:t>
            </a:r>
            <a:r>
              <a:rPr lang="en-US" sz="6600" b="1" dirty="0" smtClean="0">
                <a:solidFill>
                  <a:schemeClr val="accent6">
                    <a:lumMod val="75000"/>
                  </a:schemeClr>
                </a:solidFill>
                <a:latin typeface="NikoshBAN"/>
              </a:rPr>
              <a:t> </a:t>
            </a:r>
            <a:r>
              <a:rPr lang="en-US" sz="6600" b="1" dirty="0" err="1" smtClean="0">
                <a:solidFill>
                  <a:schemeClr val="accent6">
                    <a:lumMod val="75000"/>
                  </a:schemeClr>
                </a:solidFill>
                <a:latin typeface="NikoshBAN"/>
              </a:rPr>
              <a:t>কর</a:t>
            </a:r>
            <a:r>
              <a:rPr lang="en-US" sz="6600" b="1" dirty="0" smtClean="0">
                <a:solidFill>
                  <a:schemeClr val="accent6">
                    <a:lumMod val="75000"/>
                  </a:schemeClr>
                </a:solidFill>
                <a:latin typeface="NikoshBAN"/>
              </a:rPr>
              <a:t> </a:t>
            </a:r>
            <a:endParaRPr lang="en-US" sz="66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6600" b="1" dirty="0" smtClean="0">
                <a:solidFill>
                  <a:srgbClr val="7030A0"/>
                </a:solidFill>
              </a:rPr>
              <a:t>A     </a:t>
            </a:r>
            <a:r>
              <a:rPr lang="en-US" sz="6600" b="1" dirty="0" smtClean="0">
                <a:solidFill>
                  <a:schemeClr val="accent2"/>
                </a:solidFill>
              </a:rPr>
              <a:t>B = </a:t>
            </a:r>
            <a:r>
              <a:rPr lang="en-US" sz="6600" b="1" dirty="0" err="1">
                <a:solidFill>
                  <a:schemeClr val="accent6">
                    <a:lumMod val="75000"/>
                  </a:schemeClr>
                </a:solidFill>
                <a:latin typeface="NikoshBAN"/>
              </a:rPr>
              <a:t>নির্নয়</a:t>
            </a:r>
            <a:r>
              <a:rPr lang="en-US" sz="6600" b="1" dirty="0">
                <a:solidFill>
                  <a:schemeClr val="accent6">
                    <a:lumMod val="75000"/>
                  </a:schemeClr>
                </a:solidFill>
                <a:latin typeface="NikoshBAN"/>
              </a:rPr>
              <a:t> </a:t>
            </a:r>
            <a:r>
              <a:rPr lang="en-US" sz="6600" b="1" dirty="0" err="1">
                <a:solidFill>
                  <a:schemeClr val="accent6">
                    <a:lumMod val="75000"/>
                  </a:schemeClr>
                </a:solidFill>
                <a:latin typeface="NikoshBAN"/>
              </a:rPr>
              <a:t>কর</a:t>
            </a:r>
            <a:endParaRPr lang="en-US" sz="6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dirty="0">
                <a:solidFill>
                  <a:srgbClr val="00B0F0"/>
                </a:solidFill>
              </a:rPr>
              <a:t>জোড়ায় কাজ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57442941"/>
              </p:ext>
            </p:extLst>
          </p:nvPr>
        </p:nvGraphicFramePr>
        <p:xfrm>
          <a:off x="1143000" y="3733800"/>
          <a:ext cx="609600" cy="762000"/>
        </p:xfrm>
        <a:graphic>
          <a:graphicData uri="http://schemas.openxmlformats.org/presentationml/2006/ole">
            <p:oleObj spid="_x0000_s1053" name="Equation" r:id="rId3" imgW="152280" imgH="1904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77110578"/>
              </p:ext>
            </p:extLst>
          </p:nvPr>
        </p:nvGraphicFramePr>
        <p:xfrm>
          <a:off x="1143000" y="4800600"/>
          <a:ext cx="609600" cy="762000"/>
        </p:xfrm>
        <a:graphic>
          <a:graphicData uri="http://schemas.openxmlformats.org/presentationml/2006/ole">
            <p:oleObj spid="_x0000_s1054" name="Equation" r:id="rId4" imgW="152280" imgH="1904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9538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</TotalTime>
  <Words>88</Words>
  <Application>Microsoft Office PowerPoint</Application>
  <PresentationFormat>On-screen Show (4:3)</PresentationFormat>
  <Paragraphs>29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Concourse</vt:lpstr>
      <vt:lpstr>Equation</vt:lpstr>
      <vt:lpstr>Slide 1</vt:lpstr>
      <vt:lpstr>পরিচিতি </vt:lpstr>
      <vt:lpstr>পাঠ পরিচিতি</vt:lpstr>
      <vt:lpstr>Slide 4</vt:lpstr>
      <vt:lpstr>Slide 5</vt:lpstr>
      <vt:lpstr>পাঠ শিরোনামঃ</vt:lpstr>
      <vt:lpstr>আচরনিক উদ্দেশ্য</vt:lpstr>
      <vt:lpstr>একক কাজ</vt:lpstr>
      <vt:lpstr>জোড়ায় কাজ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pc</cp:lastModifiedBy>
  <cp:revision>21</cp:revision>
  <dcterms:created xsi:type="dcterms:W3CDTF">2006-08-16T00:00:00Z</dcterms:created>
  <dcterms:modified xsi:type="dcterms:W3CDTF">2019-12-07T15:47:09Z</dcterms:modified>
</cp:coreProperties>
</file>