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notesMasterIdLst>
    <p:notesMasterId r:id="rId28"/>
  </p:notesMasterIdLst>
  <p:sldIdLst>
    <p:sldId id="256" r:id="rId2"/>
    <p:sldId id="323" r:id="rId3"/>
    <p:sldId id="260" r:id="rId4"/>
    <p:sldId id="322" r:id="rId5"/>
    <p:sldId id="315" r:id="rId6"/>
    <p:sldId id="318" r:id="rId7"/>
    <p:sldId id="304" r:id="rId8"/>
    <p:sldId id="262" r:id="rId9"/>
    <p:sldId id="263" r:id="rId10"/>
    <p:sldId id="311" r:id="rId11"/>
    <p:sldId id="312" r:id="rId12"/>
    <p:sldId id="320" r:id="rId13"/>
    <p:sldId id="319" r:id="rId14"/>
    <p:sldId id="321" r:id="rId15"/>
    <p:sldId id="313" r:id="rId16"/>
    <p:sldId id="324" r:id="rId17"/>
    <p:sldId id="325" r:id="rId18"/>
    <p:sldId id="265" r:id="rId19"/>
    <p:sldId id="317" r:id="rId20"/>
    <p:sldId id="267" r:id="rId21"/>
    <p:sldId id="268" r:id="rId22"/>
    <p:sldId id="269" r:id="rId23"/>
    <p:sldId id="272" r:id="rId24"/>
    <p:sldId id="282" r:id="rId25"/>
    <p:sldId id="274" r:id="rId26"/>
    <p:sldId id="31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69C1-48D3-4E17-A22F-5886A3AD8EA7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7CF4-D888-44EC-94DF-9036B1BC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0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3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scraps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138" y="314122"/>
            <a:ext cx="7366882" cy="5100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314123"/>
            <a:ext cx="1514341" cy="18466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2160766"/>
            <a:ext cx="1514341" cy="23497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4510491"/>
            <a:ext cx="1514341" cy="20577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314122"/>
            <a:ext cx="1548683" cy="18466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2173645"/>
            <a:ext cx="1548684" cy="23497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4523370"/>
            <a:ext cx="1548684" cy="20577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32" y="5384678"/>
            <a:ext cx="2347245" cy="11964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57" y="5370356"/>
            <a:ext cx="1902282" cy="11964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94" y="5370356"/>
            <a:ext cx="2645235" cy="11964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12" y="5370356"/>
            <a:ext cx="1902282" cy="119642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970468" y="2046226"/>
            <a:ext cx="84356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103030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094F104-F5E1-4D3F-9C8A-70707CC90A1D}"/>
              </a:ext>
            </a:extLst>
          </p:cNvPr>
          <p:cNvSpPr/>
          <p:nvPr/>
        </p:nvSpPr>
        <p:spPr>
          <a:xfrm>
            <a:off x="8878957" y="404238"/>
            <a:ext cx="2675819" cy="955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91684" y="1776369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737104" y="5364991"/>
            <a:ext cx="7556133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শামসুর রাহমানের পৈতৃক নিবাস কোথায় 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chemeClr val="accent4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6" y="1952116"/>
            <a:ext cx="4218052" cy="4191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5155" y="2485623"/>
            <a:ext cx="4391696" cy="10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 হে স্বাধীনতা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808" y="3968579"/>
            <a:ext cx="2833353" cy="6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শামসুর 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7138" y="469853"/>
            <a:ext cx="6014433" cy="13460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504" y="1489227"/>
            <a:ext cx="7834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4" name="Picture 3" descr="images14">
            <a:extLst>
              <a:ext uri="{FF2B5EF4-FFF2-40B4-BE49-F238E27FC236}">
                <a16:creationId xmlns="" xmlns:a16="http://schemas.microsoft.com/office/drawing/2014/main" id="{0AD0D86C-F9F5-4B3A-86E0-7851B2DA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6" y="3451538"/>
            <a:ext cx="3244013" cy="294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789">
            <a:extLst>
              <a:ext uri="{FF2B5EF4-FFF2-40B4-BE49-F238E27FC236}">
                <a16:creationId xmlns="" xmlns:a16="http://schemas.microsoft.com/office/drawing/2014/main" id="{542D0ED6-6534-40A5-93B5-B34C7B71B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27543"/>
          <a:stretch/>
        </p:blipFill>
        <p:spPr bwMode="auto">
          <a:xfrm>
            <a:off x="4108832" y="3451538"/>
            <a:ext cx="2871043" cy="294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D1E97-7B4F-4367-83D8-6909B593F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74" y="3451538"/>
            <a:ext cx="3770155" cy="2947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236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811" y="536397"/>
            <a:ext cx="7216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5572" y="3934928"/>
            <a:ext cx="3382051" cy="22481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0"/>
          <a:stretch/>
        </p:blipFill>
        <p:spPr>
          <a:xfrm>
            <a:off x="7469133" y="3804913"/>
            <a:ext cx="2473357" cy="23781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5" descr="mm1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2" y="3934928"/>
            <a:ext cx="2637290" cy="24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20250084">
            <a:off x="195998" y="718119"/>
            <a:ext cx="2672365" cy="1555929"/>
          </a:xfrm>
          <a:prstGeom prst="cloudCallout">
            <a:avLst>
              <a:gd name="adj1" fmla="val 21496"/>
              <a:gd name="adj2" fmla="val 11503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14" y="1071036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52130" y="4885899"/>
            <a:ext cx="6946711" cy="14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 হে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</a:p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196" y="365391"/>
            <a:ext cx="6855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200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93" y="3518364"/>
            <a:ext cx="4697723" cy="248342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761" y="3518364"/>
            <a:ext cx="5087154" cy="2483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39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623" y="880752"/>
            <a:ext cx="683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বিদ্ধস্ত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বাস্তভিটার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73F5F8-04BB-477F-911F-2CCE3CE1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9" r="6897"/>
          <a:stretch/>
        </p:blipFill>
        <p:spPr>
          <a:xfrm>
            <a:off x="454281" y="4378816"/>
            <a:ext cx="3332108" cy="2124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 descr="hik">
            <a:extLst>
              <a:ext uri="{FF2B5EF4-FFF2-40B4-BE49-F238E27FC236}">
                <a16:creationId xmlns="" xmlns:a16="http://schemas.microsoft.com/office/drawing/2014/main" id="{D3719412-902E-4C08-8C2F-D9273546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3754" y="4378815"/>
            <a:ext cx="2440230" cy="2124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4"/>
          <a:stretch/>
        </p:blipFill>
        <p:spPr>
          <a:xfrm>
            <a:off x="9324303" y="4378815"/>
            <a:ext cx="2614411" cy="2124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7" y="4378815"/>
            <a:ext cx="2434093" cy="2124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34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2" y="765048"/>
            <a:ext cx="703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ভগ্নস্তূপে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2800" dirty="0"/>
          </a:p>
        </p:txBody>
      </p:sp>
      <p:pic>
        <p:nvPicPr>
          <p:cNvPr id="5" name="Picture 4" descr="Picture1333333">
            <a:extLst>
              <a:ext uri="{FF2B5EF4-FFF2-40B4-BE49-F238E27FC236}">
                <a16:creationId xmlns="" xmlns:a16="http://schemas.microsoft.com/office/drawing/2014/main" id="{7399B6D2-BBF7-4B5C-81C9-EAC50F22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750" y="3016771"/>
            <a:ext cx="5065486" cy="2930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0F7A181-23DC-401A-A6D7-8A800EA4B8A5}"/>
              </a:ext>
            </a:extLst>
          </p:cNvPr>
          <p:cNvGrpSpPr/>
          <p:nvPr/>
        </p:nvGrpSpPr>
        <p:grpSpPr>
          <a:xfrm>
            <a:off x="605307" y="3016771"/>
            <a:ext cx="3902299" cy="2930018"/>
            <a:chOff x="452234" y="1508990"/>
            <a:chExt cx="5883253" cy="4926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5883253" cy="49261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34" y="1508990"/>
              <a:ext cx="4453595" cy="1742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10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p Ribbon 18"/>
          <p:cNvSpPr/>
          <p:nvPr/>
        </p:nvSpPr>
        <p:spPr>
          <a:xfrm>
            <a:off x="2903021" y="280107"/>
            <a:ext cx="5637207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63" y="1608306"/>
            <a:ext cx="109470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রক্তগঙ্গায়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–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রক্তের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খান্ডবদাহন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–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আগুন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পুড়িয়ে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ট্যাঙ্ক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যুদ্ধে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ব্যবহারিত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আর্তনাদ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–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কান্নাকাটি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91" y="1608306"/>
            <a:ext cx="2369175" cy="897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7" y="2644880"/>
            <a:ext cx="2434093" cy="915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02" y="3808908"/>
            <a:ext cx="2558461" cy="997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"/>
          <p:cNvPicPr>
            <a:picLocks noChangeAspect="1"/>
          </p:cNvPicPr>
          <p:nvPr/>
        </p:nvPicPr>
        <p:blipFill rotWithShape="1">
          <a:blip r:embed="rId5"/>
          <a:srcRect r="20563" b="61924"/>
          <a:stretch/>
        </p:blipFill>
        <p:spPr bwMode="auto">
          <a:xfrm>
            <a:off x="6092864" y="5090022"/>
            <a:ext cx="2428624" cy="856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8011903-2315-4A7E-8BE5-F636431E9C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24" y="364958"/>
            <a:ext cx="4998230" cy="2841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D8CC0-30C3-43C6-9A0D-64A30A88C0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548" y="364958"/>
            <a:ext cx="5696770" cy="2841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7A45FB-9B6E-4F97-B38B-A09B0374DE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24" y="3412901"/>
            <a:ext cx="4998230" cy="3046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8" y="3412901"/>
            <a:ext cx="5580861" cy="2991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578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2034862" y="557011"/>
            <a:ext cx="8452834" cy="58674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93192" y="557011"/>
            <a:ext cx="6880104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83" y="2521215"/>
            <a:ext cx="2398900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5145307" y="2521215"/>
            <a:ext cx="4668394" cy="273921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 হে স্বাধীনতা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6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9664" y="498006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1794701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257577" y="5288299"/>
            <a:ext cx="1148795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তোমাকে পাওয়ার জন্য হে স্বাধীনতা কবিতা অবলম্বনে ১৯৭১ সালের মুক্তিযুদ্ধের পটভূমি আলোচনা করো </a:t>
            </a:r>
            <a:r>
              <a:rPr lang="bn-BD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7578"/>
            <a:ext cx="9916732" cy="63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673" y="257578"/>
            <a:ext cx="1803041" cy="6362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 </a:t>
            </a: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</a:t>
            </a:r>
            <a:endParaRPr lang="bn-IN" sz="80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ঠ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‘তুমি আসবে বলে, হে স্বাধীনতা’ কথাটি তাৎপর্য বিশ্লেষণ কর</a:t>
            </a:r>
            <a:r>
              <a:rPr lang="en-US" sz="2800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4" y="2088144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কোথায় জন্ম গ্রহণ 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68241" y="2390969"/>
            <a:ext cx="1815921" cy="5794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 রিকশাওয়ালা 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রুস্তম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2" name="Rounded Rectangle 31"/>
          <p:cNvSpPr/>
          <p:nvPr/>
        </p:nvSpPr>
        <p:spPr>
          <a:xfrm>
            <a:off x="1652360" y="4526660"/>
            <a:ext cx="6995264" cy="60592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 থালা হাতে কে বসে আছে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অনাথ কিশোরী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" name="Rounded Rectangle 34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বাংলায় কাকে আসতেই হবে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4021157" y="660969"/>
            <a:ext cx="3690650" cy="925417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0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 কত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সালে মারা যান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২০০৬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24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২০০৫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২০০৪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২০০৭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39" y="3351853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জেলে পাড়ার সব চেয়ে সাহসী লোকটি 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সগীর আলী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রিকশাওয়ালা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কেষ্ট দাস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মতলব মিয়া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Up Ribbon 19"/>
          <p:cNvSpPr/>
          <p:nvPr/>
        </p:nvSpPr>
        <p:spPr>
          <a:xfrm>
            <a:off x="3425709" y="410894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3051672" y="410894"/>
            <a:ext cx="7277184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67" y="1563171"/>
            <a:ext cx="3581797" cy="2313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608101" y="4161955"/>
            <a:ext cx="11201826" cy="2341876"/>
          </a:xfrm>
          <a:prstGeom prst="flowChartAlternateProcess">
            <a:avLst/>
          </a:prstGeom>
          <a:solidFill>
            <a:srgbClr val="16963E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b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আলোকে  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স্বাধীনতা যুদ্ধের তাৎপর্য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357809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2531165"/>
            <a:ext cx="2038971" cy="1895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4638261"/>
            <a:ext cx="2038971" cy="2028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60" y="357808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58" y="4572002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57" y="2464905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57670" y="357808"/>
            <a:ext cx="7129669" cy="61755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2557670" y="1060174"/>
            <a:ext cx="7195928" cy="534062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2034862" y="557011"/>
            <a:ext cx="8452834" cy="5867400"/>
          </a:xfrm>
          <a:prstGeom prst="can">
            <a:avLst/>
          </a:prstGeom>
          <a:solidFill>
            <a:srgbClr val="00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93192" y="557011"/>
            <a:ext cx="6880104" cy="1447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ead Master\Desktop\Teacher's Image\Image teacher\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8189" y="2363860"/>
            <a:ext cx="2438400" cy="27566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4939916" y="2341795"/>
            <a:ext cx="5243233" cy="280076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7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2475" y="5327619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2" y="255976"/>
            <a:ext cx="2859142" cy="36334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9427270" y="268054"/>
            <a:ext cx="2550018" cy="3621366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8" y="348725"/>
            <a:ext cx="2818633" cy="354069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348724"/>
            <a:ext cx="2859077" cy="354069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3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873" y="588195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4" descr="war71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6" y="1685787"/>
            <a:ext cx="3322749" cy="293551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685787"/>
            <a:ext cx="2702533" cy="2935514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685787"/>
            <a:ext cx="4647242" cy="293551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30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16792"/>
              </p:ext>
            </p:extLst>
          </p:nvPr>
        </p:nvGraphicFramePr>
        <p:xfrm>
          <a:off x="3076575" y="3182938"/>
          <a:ext cx="6037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6037920" imgH="488520" progId="Package">
                  <p:embed/>
                </p:oleObj>
              </mc:Choice>
              <mc:Fallback>
                <p:oleObj name="Packager Shell Object" showAsIcon="1" r:id="rId3" imgW="60379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6575" y="3182938"/>
                        <a:ext cx="60372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414" y="534472"/>
            <a:ext cx="6649792" cy="6272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3117797" y="3499825"/>
            <a:ext cx="2746690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529551"/>
            <a:ext cx="2086851" cy="237608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943136" y="3419338"/>
            <a:ext cx="1641277" cy="219942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624922"/>
            <a:ext cx="2251333" cy="213125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985449"/>
            <a:ext cx="2744151" cy="182114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812146"/>
            <a:ext cx="2490688" cy="185278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545974" y="1197735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81311" y="2242611"/>
            <a:ext cx="5085453" cy="142786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000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 পাওয়ার জন্যে হে স্বাধীনতা</a:t>
            </a:r>
            <a:endParaRPr lang="bn-BD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87792" y="4200405"/>
            <a:ext cx="110160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৩।বাংলাদেশের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পটভুমি ব্যাখ্যা করতে পারবে</a:t>
            </a:r>
          </a:p>
        </p:txBody>
      </p:sp>
      <p:sp>
        <p:nvSpPr>
          <p:cNvPr id="11" name="Down Ribbon 10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1024569" y="4811559"/>
            <a:ext cx="101599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FF5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FF3300"/>
                  </a:solidFill>
                </a:ln>
                <a:solidFill>
                  <a:srgbClr val="FF5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>
                  <a:solidFill>
                    <a:srgbClr val="FF3300"/>
                  </a:solidFill>
                </a:ln>
                <a:solidFill>
                  <a:srgbClr val="FF5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87792" y="3645818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২।নতুন শব্দের অর্থ বলতে পারবে 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96945" y="3034664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6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67090" y="4326905"/>
            <a:ext cx="2582423" cy="691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শামসুর রাহমান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lvl="0"/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২৪শে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,১৯২৯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706787" y="4239035"/>
            <a:ext cx="3028011" cy="16347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পেশা-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২০০৬ সালের ১৭ আগস্ট 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25318" y="4358325"/>
            <a:ext cx="2417367" cy="17977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স্বীকৃতিঃবাংলা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IN" sz="2400" dirty="0" smtClean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—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 কবি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ctr"/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থেকে,বিধ্বস্ত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নীলিমা,প্রথমগান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আগে,গৃহযুদ্ধের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873832" y="4655144"/>
            <a:ext cx="2256616" cy="1899004"/>
          </a:xfrm>
          <a:prstGeom prst="upArrow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 মোখলেছুর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bn-IN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মাতা- আমেনা খাতুন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56259" y="2156399"/>
            <a:ext cx="2400913" cy="2241351"/>
            <a:chOff x="4247859" y="1998703"/>
            <a:chExt cx="2400913" cy="2241351"/>
          </a:xfrm>
        </p:grpSpPr>
        <p:sp>
          <p:nvSpPr>
            <p:cNvPr id="21" name="Oval 20"/>
            <p:cNvSpPr/>
            <p:nvPr/>
          </p:nvSpPr>
          <p:spPr>
            <a:xfrm>
              <a:off x="4247859" y="1998703"/>
              <a:ext cx="2400913" cy="2241351"/>
            </a:xfrm>
            <a:prstGeom prst="ellipse">
              <a:avLst/>
            </a:prstGeom>
            <a:blipFill rotWithShape="0">
              <a:blip r:embed="rId2" cstate="print"/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4599465" y="2326941"/>
              <a:ext cx="1697701" cy="1584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14:window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2419</TotalTime>
  <Words>547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Corbel</vt:lpstr>
      <vt:lpstr>Kalpurush</vt:lpstr>
      <vt:lpstr>NikoshBAN</vt:lpstr>
      <vt:lpstr>NikoshLightBAN</vt:lpstr>
      <vt:lpstr>SutonnyMJ</vt:lpstr>
      <vt:lpstr>Times New Roman</vt:lpstr>
      <vt:lpstr>Verdana</vt:lpstr>
      <vt:lpstr>Vrinda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Windows User</cp:lastModifiedBy>
  <cp:revision>331</cp:revision>
  <dcterms:created xsi:type="dcterms:W3CDTF">2019-09-26T13:33:38Z</dcterms:created>
  <dcterms:modified xsi:type="dcterms:W3CDTF">2019-12-06T18:47:13Z</dcterms:modified>
</cp:coreProperties>
</file>