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70" r:id="rId8"/>
    <p:sldId id="268" r:id="rId9"/>
    <p:sldId id="269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92" y="4038600"/>
            <a:ext cx="8153400" cy="2209800"/>
          </a:xfrm>
        </p:spPr>
        <p:txBody>
          <a:bodyPr/>
          <a:lstStyle/>
          <a:p>
            <a:r>
              <a:rPr lang="bn-BD" dirty="0" smtClean="0">
                <a:solidFill>
                  <a:srgbClr val="FFC000"/>
                </a:solidFill>
              </a:rPr>
              <a:t>শুভেচ্ছা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7152" y="457200"/>
            <a:ext cx="460248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849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04800"/>
            <a:ext cx="381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00367" y="1219200"/>
            <a:ext cx="5486400" cy="3867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71967" y="5529646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মাছ গুলো শনাত্ত কর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004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9144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441096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মাছ কি জাতীয় খাদ্য  ?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1696" y="3320954"/>
            <a:ext cx="37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bn-BD" sz="2400" dirty="0" smtClean="0"/>
              <a:t>মাছের উৎসের নাম বল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44958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bn-BD" sz="2400" dirty="0" smtClean="0"/>
              <a:t>কয়েকটি মাছের নাম বল 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2152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775226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4800600"/>
            <a:ext cx="628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মাছ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কেন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প্রয়োজন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তা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ব্যাখ্যা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</a:rPr>
              <a:t>কর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8400" y="2059675"/>
            <a:ext cx="3997452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002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114801"/>
            <a:ext cx="5791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2396" y="838200"/>
            <a:ext cx="3800404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650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4648200" cy="1143000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479427"/>
            <a:ext cx="4648200" cy="27021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সোলায়মান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সহকারী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রায়গঞ্জ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রায়গঞ্জ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সিরাজগঞ্জ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3015" y="2590800"/>
            <a:ext cx="3124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শ্রেণীঃ ৬ষ্ঠ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বিষয়ঃ কৃষিশিক্ষা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অধ্যায়ঃ ৪ র্থ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পাঠঃ ১ম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225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09" y="1524000"/>
            <a:ext cx="3810000" cy="1905000"/>
          </a:xfrm>
        </p:spPr>
      </p:pic>
      <p:sp>
        <p:nvSpPr>
          <p:cNvPr id="9" name="TextBox 8"/>
          <p:cNvSpPr txBox="1"/>
          <p:nvPr/>
        </p:nvSpPr>
        <p:spPr>
          <a:xfrm>
            <a:off x="3429000" y="504461"/>
            <a:ext cx="3248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lang="en-US" sz="5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06467" y="3733800"/>
            <a:ext cx="4697020" cy="3774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4183" y="1524000"/>
            <a:ext cx="5081588" cy="18842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282" y="3505200"/>
            <a:ext cx="4548188" cy="30003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29470" y="3723395"/>
            <a:ext cx="4443555" cy="213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64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90599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V="1">
            <a:off x="3429000" y="1579524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5507" y="1686619"/>
            <a:ext cx="4264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---</a:t>
            </a:r>
            <a:endParaRPr lang="en-US" sz="36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2743200"/>
            <a:ext cx="8229600" cy="3429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Arial" pitchFamily="34" charset="0"/>
              <a:buChar char="•"/>
            </a:pP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মাছের </a:t>
            </a:r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নাম বলতে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মাছের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উৎস ব্যাখ্যা করতে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পারবে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মাছের গুরুত্ব বর্ণনা  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491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0128" y="1791273"/>
            <a:ext cx="3048000" cy="14905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38850" y="1655501"/>
            <a:ext cx="2400300" cy="1762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0" y="5979994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0" y="3760527"/>
            <a:ext cx="3429000" cy="14972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3200401"/>
            <a:ext cx="5123597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128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152400"/>
            <a:ext cx="4559490" cy="3505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0"/>
            <a:ext cx="4267200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4262651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পুকুর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1769" y="4262651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সাগর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165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0003" y="304800"/>
            <a:ext cx="6985000" cy="5321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01003" y="5963488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নদীর মোহনা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5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066800"/>
            <a:ext cx="4572000" cy="2895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2140" y="209267"/>
            <a:ext cx="3979460" cy="375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094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1143000"/>
            <a:ext cx="4343400" cy="31241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990600"/>
            <a:ext cx="3352800" cy="31432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50158" y="49530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খাদ্য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4812183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অ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র্থ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094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89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শুভেচ্ছা</vt:lpstr>
      <vt:lpstr>পরিচয়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শুভেছা</dc:title>
  <dc:creator>Doel-1612i3</dc:creator>
  <cp:lastModifiedBy>RCT</cp:lastModifiedBy>
  <cp:revision>114</cp:revision>
  <dcterms:created xsi:type="dcterms:W3CDTF">2006-08-16T00:00:00Z</dcterms:created>
  <dcterms:modified xsi:type="dcterms:W3CDTF">2019-12-07T05:31:02Z</dcterms:modified>
</cp:coreProperties>
</file>