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59" r:id="rId3"/>
    <p:sldId id="261" r:id="rId4"/>
    <p:sldId id="262" r:id="rId5"/>
    <p:sldId id="272" r:id="rId6"/>
    <p:sldId id="284" r:id="rId7"/>
    <p:sldId id="275" r:id="rId8"/>
    <p:sldId id="278" r:id="rId9"/>
    <p:sldId id="285" r:id="rId10"/>
    <p:sldId id="277" r:id="rId11"/>
    <p:sldId id="264" r:id="rId12"/>
    <p:sldId id="279" r:id="rId13"/>
    <p:sldId id="282" r:id="rId14"/>
    <p:sldId id="281" r:id="rId15"/>
    <p:sldId id="267" r:id="rId16"/>
    <p:sldId id="283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89" autoAdjust="0"/>
  </p:normalViewPr>
  <p:slideViewPr>
    <p:cSldViewPr>
      <p:cViewPr varScale="1">
        <p:scale>
          <a:sx n="103" d="100"/>
          <a:sy n="103" d="100"/>
        </p:scale>
        <p:origin x="17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E83EE-3EF4-448E-97A1-5362C5C76506}" type="datetimeFigureOut">
              <a:rPr lang="en-US" smtClean="0"/>
              <a:pPr/>
              <a:t>12/7/19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3C551-FB2D-4F2F-AEFE-D4FD6B1D5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C551-FB2D-4F2F-AEFE-D4FD6B1D548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8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07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3584" y="4648200"/>
            <a:ext cx="763683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dirty="0"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আন্তরিক </a:t>
            </a:r>
            <a:r>
              <a:rPr lang="bn-BD" sz="7200" dirty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D1FF94-818F-914C-A8A5-B7B2F49DB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0"/>
            <a:ext cx="6798632" cy="35944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6021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27783" y="2507159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ছুটি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ওভাই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64E564-1974-3C49-B12F-ACC38897259D}"/>
              </a:ext>
            </a:extLst>
          </p:cNvPr>
          <p:cNvSpPr/>
          <p:nvPr/>
        </p:nvSpPr>
        <p:spPr>
          <a:xfrm>
            <a:off x="212455" y="2574436"/>
            <a:ext cx="8685994" cy="702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306BD3-462F-2644-BE3A-FB959C128A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1"/>
          <a:stretch/>
        </p:blipFill>
        <p:spPr>
          <a:xfrm>
            <a:off x="212455" y="136246"/>
            <a:ext cx="4207145" cy="22454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7A48BA-1BC2-BD4B-B6D4-5677CE14CF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4"/>
          <a:stretch/>
        </p:blipFill>
        <p:spPr>
          <a:xfrm>
            <a:off x="4695754" y="145720"/>
            <a:ext cx="4207145" cy="2226498"/>
          </a:xfrm>
          <a:prstGeom prst="rect">
            <a:avLst/>
          </a:prstGeom>
        </p:spPr>
      </p:pic>
      <p:pic>
        <p:nvPicPr>
          <p:cNvPr id="20" name="Picture 19" descr="sc.jpg">
            <a:extLst>
              <a:ext uri="{FF2B5EF4-FFF2-40B4-BE49-F238E27FC236}">
                <a16:creationId xmlns:a16="http://schemas.microsoft.com/office/drawing/2014/main" id="{FE7D446E-9C00-D248-8409-22C2D71CD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97" y="3479431"/>
            <a:ext cx="4207145" cy="2235569"/>
          </a:xfrm>
          <a:prstGeom prst="rect">
            <a:avLst/>
          </a:prstGeom>
        </p:spPr>
      </p:pic>
      <p:pic>
        <p:nvPicPr>
          <p:cNvPr id="21" name="Picture 20" descr="imagesfd.jpg">
            <a:extLst>
              <a:ext uri="{FF2B5EF4-FFF2-40B4-BE49-F238E27FC236}">
                <a16:creationId xmlns:a16="http://schemas.microsoft.com/office/drawing/2014/main" id="{BC4494FF-D5AB-9947-949B-25DEDB775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754" y="3460074"/>
            <a:ext cx="4161334" cy="225223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946E322-7930-1541-9AF2-DF822A8B8342}"/>
              </a:ext>
            </a:extLst>
          </p:cNvPr>
          <p:cNvSpPr/>
          <p:nvPr/>
        </p:nvSpPr>
        <p:spPr>
          <a:xfrm>
            <a:off x="134024" y="5874343"/>
            <a:ext cx="8685994" cy="702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8E2981-FE89-1440-A2A3-97B4559CA3BE}"/>
              </a:ext>
            </a:extLst>
          </p:cNvPr>
          <p:cNvSpPr txBox="1"/>
          <p:nvPr/>
        </p:nvSpPr>
        <p:spPr>
          <a:xfrm>
            <a:off x="2628900" y="5890509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ছুটি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2910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2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78" y="-22860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68262" y="2500790"/>
            <a:ext cx="44958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kj.jpg"/>
          <p:cNvPicPr>
            <a:picLocks noChangeAspect="1"/>
          </p:cNvPicPr>
          <p:nvPr/>
        </p:nvPicPr>
        <p:blipFill>
          <a:blip r:embed="rId3"/>
          <a:srcRect t="25920"/>
          <a:stretch>
            <a:fillRect/>
          </a:stretch>
        </p:blipFill>
        <p:spPr>
          <a:xfrm>
            <a:off x="6618852" y="3421988"/>
            <a:ext cx="2364510" cy="212603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2" name="Picture 11" descr="b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413499"/>
            <a:ext cx="1752600" cy="212603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4" name="Picture 13" descr="h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6371" y="-86127"/>
            <a:ext cx="2880403" cy="233778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5" name="Picture 14" descr="m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746" y="3436564"/>
            <a:ext cx="1913238" cy="209860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1C45C9-0F8D-1D49-8BF0-1D0DB009C5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6" y="-85433"/>
            <a:ext cx="2880403" cy="233778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D6C650-A551-C447-B043-ADFF5967BA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436564"/>
            <a:ext cx="2372748" cy="212603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687CF2-796F-2C44-A65F-2F40DE34B35B}"/>
              </a:ext>
            </a:extLst>
          </p:cNvPr>
          <p:cNvSpPr/>
          <p:nvPr/>
        </p:nvSpPr>
        <p:spPr>
          <a:xfrm>
            <a:off x="144162" y="2454872"/>
            <a:ext cx="8839200" cy="80092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86B4C-FF02-E243-BC1F-F180E114A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64" y="-86127"/>
            <a:ext cx="2829198" cy="230149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3E852FD-2B26-1F40-80D9-5BEE6009C9D0}"/>
              </a:ext>
            </a:extLst>
          </p:cNvPr>
          <p:cNvSpPr/>
          <p:nvPr/>
        </p:nvSpPr>
        <p:spPr>
          <a:xfrm>
            <a:off x="176972" y="5823229"/>
            <a:ext cx="8839200" cy="65377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F64425-30F5-AB4B-93D6-4252180DEE45}"/>
              </a:ext>
            </a:extLst>
          </p:cNvPr>
          <p:cNvSpPr txBox="1"/>
          <p:nvPr/>
        </p:nvSpPr>
        <p:spPr>
          <a:xfrm>
            <a:off x="3010149" y="5846294"/>
            <a:ext cx="561523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2F3296-F772-954B-9432-451B8AE14464}"/>
              </a:ext>
            </a:extLst>
          </p:cNvPr>
          <p:cNvSpPr txBox="1"/>
          <p:nvPr/>
        </p:nvSpPr>
        <p:spPr>
          <a:xfrm>
            <a:off x="2866253" y="2007634"/>
            <a:ext cx="345834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লাইন বলবে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78C10-5A46-5542-8A8E-CF357F512F02}"/>
              </a:ext>
            </a:extLst>
          </p:cNvPr>
          <p:cNvSpPr txBox="1"/>
          <p:nvPr/>
        </p:nvSpPr>
        <p:spPr>
          <a:xfrm>
            <a:off x="2845915" y="4041528"/>
            <a:ext cx="347868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লাইন বলবে।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34B5E-DB8E-4541-81EB-F16A4AD13442}"/>
              </a:ext>
            </a:extLst>
          </p:cNvPr>
          <p:cNvSpPr txBox="1"/>
          <p:nvPr/>
        </p:nvSpPr>
        <p:spPr>
          <a:xfrm>
            <a:off x="2866253" y="3035324"/>
            <a:ext cx="345834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1760C4-1CA6-D841-8D3D-DA84F19B2261}"/>
              </a:ext>
            </a:extLst>
          </p:cNvPr>
          <p:cNvSpPr txBox="1"/>
          <p:nvPr/>
        </p:nvSpPr>
        <p:spPr>
          <a:xfrm>
            <a:off x="516475" y="2072050"/>
            <a:ext cx="194445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জন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CFD102-69FD-134A-9664-58A80D5132D5}"/>
              </a:ext>
            </a:extLst>
          </p:cNvPr>
          <p:cNvSpPr txBox="1"/>
          <p:nvPr/>
        </p:nvSpPr>
        <p:spPr>
          <a:xfrm>
            <a:off x="516475" y="4041528"/>
            <a:ext cx="194734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জন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CBFE3E-7B2F-9A40-A6C3-3022F057969F}"/>
              </a:ext>
            </a:extLst>
          </p:cNvPr>
          <p:cNvGrpSpPr/>
          <p:nvPr/>
        </p:nvGrpSpPr>
        <p:grpSpPr>
          <a:xfrm>
            <a:off x="2886848" y="252551"/>
            <a:ext cx="3470447" cy="1435279"/>
            <a:chOff x="2886848" y="252551"/>
            <a:chExt cx="3470447" cy="1079157"/>
          </a:xfrm>
        </p:grpSpPr>
        <p:sp>
          <p:nvSpPr>
            <p:cNvPr id="3" name="Magnetic Disk 2">
              <a:extLst>
                <a:ext uri="{FF2B5EF4-FFF2-40B4-BE49-F238E27FC236}">
                  <a16:creationId xmlns:a16="http://schemas.microsoft.com/office/drawing/2014/main" id="{56EB9799-EDC3-574C-B035-B25BBA49D503}"/>
                </a:ext>
              </a:extLst>
            </p:cNvPr>
            <p:cNvSpPr/>
            <p:nvPr/>
          </p:nvSpPr>
          <p:spPr>
            <a:xfrm>
              <a:off x="2886848" y="264908"/>
              <a:ext cx="2401717" cy="1066800"/>
            </a:xfrm>
            <a:prstGeom prst="flowChartMagneticDisk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Magnetic Disk 10">
              <a:extLst>
                <a:ext uri="{FF2B5EF4-FFF2-40B4-BE49-F238E27FC236}">
                  <a16:creationId xmlns:a16="http://schemas.microsoft.com/office/drawing/2014/main" id="{9C4BE2B0-E752-9C4F-9DAB-1F201D666463}"/>
                </a:ext>
              </a:extLst>
            </p:cNvPr>
            <p:cNvSpPr/>
            <p:nvPr/>
          </p:nvSpPr>
          <p:spPr>
            <a:xfrm>
              <a:off x="3955578" y="252551"/>
              <a:ext cx="2401717" cy="1066800"/>
            </a:xfrm>
            <a:prstGeom prst="flowChartMagneticDisk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996F00A-8930-454D-B464-6F2D5CD2937E}"/>
              </a:ext>
            </a:extLst>
          </p:cNvPr>
          <p:cNvSpPr/>
          <p:nvPr/>
        </p:nvSpPr>
        <p:spPr>
          <a:xfrm>
            <a:off x="3348230" y="562909"/>
            <a:ext cx="26180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6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297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102BF-7EC1-D54B-AB9D-5AEAC103A78D}"/>
              </a:ext>
            </a:extLst>
          </p:cNvPr>
          <p:cNvSpPr txBox="1"/>
          <p:nvPr/>
        </p:nvSpPr>
        <p:spPr>
          <a:xfrm>
            <a:off x="3124200" y="168151"/>
            <a:ext cx="266259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3821D-2F5C-2945-AF33-365A0AB0E5ED}"/>
              </a:ext>
            </a:extLst>
          </p:cNvPr>
          <p:cNvSpPr txBox="1"/>
          <p:nvPr/>
        </p:nvSpPr>
        <p:spPr>
          <a:xfrm>
            <a:off x="305049" y="1265585"/>
            <a:ext cx="5410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মেঘের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কোলে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রোদে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হেসেছে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E6952A-D03D-0A4A-A009-B4E3A48B6609}"/>
              </a:ext>
            </a:extLst>
          </p:cNvPr>
          <p:cNvSpPr/>
          <p:nvPr/>
        </p:nvSpPr>
        <p:spPr>
          <a:xfrm>
            <a:off x="305049" y="2045658"/>
            <a:ext cx="267413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বাদল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টুটি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D44ED1-793B-634D-955F-3BA333F9951E}"/>
              </a:ext>
            </a:extLst>
          </p:cNvPr>
          <p:cNvSpPr txBox="1"/>
          <p:nvPr/>
        </p:nvSpPr>
        <p:spPr>
          <a:xfrm>
            <a:off x="1642114" y="3050554"/>
            <a:ext cx="48006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ছুটি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ওভাই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DAC23D-9BE6-A44E-9116-B5DC7717A8A1}"/>
              </a:ext>
            </a:extLst>
          </p:cNvPr>
          <p:cNvSpPr txBox="1"/>
          <p:nvPr/>
        </p:nvSpPr>
        <p:spPr>
          <a:xfrm>
            <a:off x="1643869" y="3953738"/>
            <a:ext cx="3886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ছুটি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32433E-D753-994D-AC89-D4EC52EFB275}"/>
              </a:ext>
            </a:extLst>
          </p:cNvPr>
          <p:cNvSpPr txBox="1"/>
          <p:nvPr/>
        </p:nvSpPr>
        <p:spPr>
          <a:xfrm>
            <a:off x="3124200" y="4959679"/>
            <a:ext cx="44958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E5BA6C-2610-234C-8183-F2C5EAC9A781}"/>
              </a:ext>
            </a:extLst>
          </p:cNvPr>
          <p:cNvSpPr txBox="1"/>
          <p:nvPr/>
        </p:nvSpPr>
        <p:spPr>
          <a:xfrm>
            <a:off x="3124200" y="5801308"/>
            <a:ext cx="561523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6101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2F3296-F772-954B-9432-451B8AE14464}"/>
              </a:ext>
            </a:extLst>
          </p:cNvPr>
          <p:cNvSpPr txBox="1"/>
          <p:nvPr/>
        </p:nvSpPr>
        <p:spPr>
          <a:xfrm>
            <a:off x="2534939" y="2341455"/>
            <a:ext cx="630426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শেষ চার লাইন এক সাথে বলবে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78C10-5A46-5542-8A8E-CF357F512F02}"/>
              </a:ext>
            </a:extLst>
          </p:cNvPr>
          <p:cNvSpPr txBox="1"/>
          <p:nvPr/>
        </p:nvSpPr>
        <p:spPr>
          <a:xfrm>
            <a:off x="2514600" y="4393945"/>
            <a:ext cx="63246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দুই লাইন এক সাথে বলবে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34B5E-DB8E-4541-81EB-F16A4AD13442}"/>
              </a:ext>
            </a:extLst>
          </p:cNvPr>
          <p:cNvSpPr txBox="1"/>
          <p:nvPr/>
        </p:nvSpPr>
        <p:spPr>
          <a:xfrm>
            <a:off x="2534938" y="3395748"/>
            <a:ext cx="630426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 তম ও ৬ তম  লাইন এক সাথে বলবে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1760C4-1CA6-D841-8D3D-DA84F19B2261}"/>
              </a:ext>
            </a:extLst>
          </p:cNvPr>
          <p:cNvSpPr txBox="1"/>
          <p:nvPr/>
        </p:nvSpPr>
        <p:spPr>
          <a:xfrm>
            <a:off x="306249" y="2364173"/>
            <a:ext cx="194445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 দল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CFD102-69FD-134A-9664-58A80D5132D5}"/>
              </a:ext>
            </a:extLst>
          </p:cNvPr>
          <p:cNvSpPr txBox="1"/>
          <p:nvPr/>
        </p:nvSpPr>
        <p:spPr>
          <a:xfrm>
            <a:off x="304800" y="3395748"/>
            <a:ext cx="194734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 দল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E975E-422A-264E-9083-3DF42DA0A810}"/>
              </a:ext>
            </a:extLst>
          </p:cNvPr>
          <p:cNvSpPr txBox="1"/>
          <p:nvPr/>
        </p:nvSpPr>
        <p:spPr>
          <a:xfrm>
            <a:off x="304800" y="4397514"/>
            <a:ext cx="194734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 দল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Plaque 1">
            <a:extLst>
              <a:ext uri="{FF2B5EF4-FFF2-40B4-BE49-F238E27FC236}">
                <a16:creationId xmlns:a16="http://schemas.microsoft.com/office/drawing/2014/main" id="{670E7582-370A-0542-8BA5-E00F0952005A}"/>
              </a:ext>
            </a:extLst>
          </p:cNvPr>
          <p:cNvSpPr/>
          <p:nvPr/>
        </p:nvSpPr>
        <p:spPr>
          <a:xfrm>
            <a:off x="2743200" y="237048"/>
            <a:ext cx="3962400" cy="1402531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32F98-5CD2-1F4F-8A84-2D464E987BB3}"/>
              </a:ext>
            </a:extLst>
          </p:cNvPr>
          <p:cNvSpPr txBox="1"/>
          <p:nvPr/>
        </p:nvSpPr>
        <p:spPr>
          <a:xfrm>
            <a:off x="3467100" y="496457"/>
            <a:ext cx="25146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5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773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3368814"/>
            <a:ext cx="7620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Horizontal Scroll 1">
            <a:extLst>
              <a:ext uri="{FF2B5EF4-FFF2-40B4-BE49-F238E27FC236}">
                <a16:creationId xmlns:a16="http://schemas.microsoft.com/office/drawing/2014/main" id="{CFF6CBC7-10ED-CE49-9988-BF604D9D7795}"/>
              </a:ext>
            </a:extLst>
          </p:cNvPr>
          <p:cNvSpPr/>
          <p:nvPr/>
        </p:nvSpPr>
        <p:spPr>
          <a:xfrm>
            <a:off x="2819400" y="152400"/>
            <a:ext cx="4027273" cy="1850886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773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2F3296-F772-954B-9432-451B8AE14464}"/>
              </a:ext>
            </a:extLst>
          </p:cNvPr>
          <p:cNvSpPr txBox="1"/>
          <p:nvPr/>
        </p:nvSpPr>
        <p:spPr>
          <a:xfrm>
            <a:off x="990600" y="3036213"/>
            <a:ext cx="7543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ছুটি ছড়াটির প্রথম চার লাইন মুখস্থ করে আসবে।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F73C4905-319D-9A48-8EB1-ED6C274FCE2B}"/>
              </a:ext>
            </a:extLst>
          </p:cNvPr>
          <p:cNvSpPr/>
          <p:nvPr/>
        </p:nvSpPr>
        <p:spPr>
          <a:xfrm>
            <a:off x="2438400" y="769351"/>
            <a:ext cx="4648200" cy="1524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2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14CFC7-268A-5D49-9A70-8917AB823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468ADA-6822-064F-98A5-F652DD79F2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406" r="833" b="920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E258EE-F911-DF4B-882C-7F24701B229E}"/>
              </a:ext>
            </a:extLst>
          </p:cNvPr>
          <p:cNvSpPr txBox="1"/>
          <p:nvPr/>
        </p:nvSpPr>
        <p:spPr>
          <a:xfrm>
            <a:off x="1066800" y="22860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কাল আবার দেখা হবে। সবাই ভাল থেকো।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4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4478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2246055"/>
            <a:ext cx="4648200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বিষয়-বাংলা</a:t>
            </a:r>
            <a:endParaRPr lang="en-US" sz="40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শ্রেণি-প্রথম</a:t>
            </a:r>
            <a:endParaRPr lang="en-US" sz="40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সময়-৪০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মিনিট</a:t>
            </a:r>
            <a:endParaRPr lang="bn-IN" sz="40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2232919"/>
            <a:ext cx="3962400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পাঠ-ছুটি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1ম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লাইন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মেঘের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……..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যাই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124200" y="533400"/>
            <a:ext cx="3124200" cy="838200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9800" y="200561"/>
            <a:ext cx="49530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r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823591"/>
            <a:ext cx="4838700" cy="36576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657600" y="5635105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জন্ম-১৮৬১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মৃত্যু-১৯৪১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17797F94-F6DD-6848-AC24-CA896A778977}"/>
              </a:ext>
            </a:extLst>
          </p:cNvPr>
          <p:cNvSpPr/>
          <p:nvPr/>
        </p:nvSpPr>
        <p:spPr>
          <a:xfrm>
            <a:off x="2725695" y="311066"/>
            <a:ext cx="3886200" cy="15240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697CE-F46C-5746-9C0D-EA3F49FF591B}"/>
              </a:ext>
            </a:extLst>
          </p:cNvPr>
          <p:cNvSpPr txBox="1"/>
          <p:nvPr/>
        </p:nvSpPr>
        <p:spPr>
          <a:xfrm>
            <a:off x="3413554" y="657567"/>
            <a:ext cx="2510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orizontal Scroll 7">
            <a:extLst>
              <a:ext uri="{FF2B5EF4-FFF2-40B4-BE49-F238E27FC236}">
                <a16:creationId xmlns:a16="http://schemas.microsoft.com/office/drawing/2014/main" id="{1A1D643F-70E3-1842-AE7D-6B2BF333D3D6}"/>
              </a:ext>
            </a:extLst>
          </p:cNvPr>
          <p:cNvSpPr/>
          <p:nvPr/>
        </p:nvSpPr>
        <p:spPr>
          <a:xfrm>
            <a:off x="2209800" y="2743200"/>
            <a:ext cx="5029200" cy="201929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94B79D-4645-F14E-AD05-25E9AD7FB28B}"/>
              </a:ext>
            </a:extLst>
          </p:cNvPr>
          <p:cNvSpPr txBox="1"/>
          <p:nvPr/>
        </p:nvSpPr>
        <p:spPr>
          <a:xfrm>
            <a:off x="2895600" y="3245017"/>
            <a:ext cx="3848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ধাঁ ধাঁর মাধ্যমে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2362200" y="3581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62200" y="457200"/>
            <a:ext cx="42672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2133600"/>
            <a:ext cx="8610600" cy="3124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২. ১. ১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অভিব্যক্তি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২. ১. ১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2362200" y="3581400"/>
            <a:ext cx="184150" cy="36988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5751CE-42B6-1F40-B800-95E1131F6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0" y="244577"/>
            <a:ext cx="2777555" cy="196395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03AF2B-DD15-8744-AEF4-0E3371962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50" y="244577"/>
            <a:ext cx="2693750" cy="196395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CA8D42-6D16-3547-8332-203CE42F5A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6"/>
          <a:stretch/>
        </p:blipFill>
        <p:spPr>
          <a:xfrm>
            <a:off x="218150" y="2454213"/>
            <a:ext cx="2777555" cy="193966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7C8BF1-351B-3A44-9003-39BC40650F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44" y="2444103"/>
            <a:ext cx="2761987" cy="193966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8F6042C-5FEF-4D41-98B1-C1F7B22516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1" y="4618075"/>
            <a:ext cx="2777554" cy="201132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BECD789-08CC-194F-A399-CD37705966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45" y="4618075"/>
            <a:ext cx="2761986" cy="201132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DA5B2CE-0511-D947-82DE-4003ECBF7C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50" y="2454213"/>
            <a:ext cx="2693750" cy="191789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64E322F-C485-7940-88EB-3C54082350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" b="10338"/>
          <a:stretch/>
        </p:blipFill>
        <p:spPr>
          <a:xfrm>
            <a:off x="6221651" y="4618074"/>
            <a:ext cx="2693750" cy="201132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1E9E92-829C-AE47-BE0F-8FFEA22A99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45" y="229344"/>
            <a:ext cx="2761986" cy="198045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58428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2362200" y="3581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B678D2D-7BC2-6E41-9AFE-13E538A84A05}"/>
              </a:ext>
            </a:extLst>
          </p:cNvPr>
          <p:cNvSpPr/>
          <p:nvPr/>
        </p:nvSpPr>
        <p:spPr>
          <a:xfrm>
            <a:off x="2362200" y="457200"/>
            <a:ext cx="42672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91BDE51-D38C-1240-83AD-F97BEFC29DE6}"/>
              </a:ext>
            </a:extLst>
          </p:cNvPr>
          <p:cNvSpPr/>
          <p:nvPr/>
        </p:nvSpPr>
        <p:spPr>
          <a:xfrm>
            <a:off x="303770" y="2402049"/>
            <a:ext cx="86106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 আমরা পড়ব একটি ছড়া । ছড়াটির নাম-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14F7111-2CF6-5548-9F04-336D9233CE38}"/>
              </a:ext>
            </a:extLst>
          </p:cNvPr>
          <p:cNvSpPr/>
          <p:nvPr/>
        </p:nvSpPr>
        <p:spPr>
          <a:xfrm>
            <a:off x="266700" y="4002967"/>
            <a:ext cx="8610600" cy="1219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ছুটি 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8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2362200" y="3581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238" y="14861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A3B69-FCBE-3741-BB41-764555832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35561"/>
            <a:ext cx="4737100" cy="5816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18007D2-820A-3B45-9185-5FEF1034E556}"/>
              </a:ext>
            </a:extLst>
          </p:cNvPr>
          <p:cNvGrpSpPr/>
          <p:nvPr/>
        </p:nvGrpSpPr>
        <p:grpSpPr>
          <a:xfrm>
            <a:off x="458830" y="535561"/>
            <a:ext cx="3112702" cy="1277898"/>
            <a:chOff x="256231" y="1828800"/>
            <a:chExt cx="2944170" cy="127789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6EE738E-FB2A-9A43-9F1F-C440EC881A9E}"/>
                </a:ext>
              </a:extLst>
            </p:cNvPr>
            <p:cNvSpPr/>
            <p:nvPr/>
          </p:nvSpPr>
          <p:spPr>
            <a:xfrm>
              <a:off x="256231" y="1828800"/>
              <a:ext cx="2944170" cy="12319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D09B00-3DB0-7340-8399-BE9C879E9347}"/>
                </a:ext>
              </a:extLst>
            </p:cNvPr>
            <p:cNvSpPr txBox="1"/>
            <p:nvPr/>
          </p:nvSpPr>
          <p:spPr>
            <a:xfrm>
              <a:off x="256231" y="1998702"/>
              <a:ext cx="294416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আর্দশ পাঠ 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63E28B5-BB52-7C4F-A3B0-6BE0CA2B2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8" y="1964825"/>
            <a:ext cx="3646102" cy="438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4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54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0F8F6E-50B6-3A4C-BBD9-72BFCD8B3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4" y="152400"/>
            <a:ext cx="4252854" cy="23895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C4BFDD-3862-E444-8721-48855FFB9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50" y="3505200"/>
            <a:ext cx="4256314" cy="21574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64E564-1974-3C49-B12F-ACC38897259D}"/>
              </a:ext>
            </a:extLst>
          </p:cNvPr>
          <p:cNvSpPr/>
          <p:nvPr/>
        </p:nvSpPr>
        <p:spPr>
          <a:xfrm>
            <a:off x="188754" y="2590800"/>
            <a:ext cx="8725210" cy="801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8E5493-53FC-BE45-9D56-3EBE9CD0F302}"/>
              </a:ext>
            </a:extLst>
          </p:cNvPr>
          <p:cNvSpPr txBox="1"/>
          <p:nvPr/>
        </p:nvSpPr>
        <p:spPr>
          <a:xfrm>
            <a:off x="1876811" y="2507491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মেঘের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কোলে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রোদে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হেসেছে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EBC269-7700-6E47-889D-844F28FDC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2" y="3505200"/>
            <a:ext cx="4248178" cy="215742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E005769-CA73-1746-A80F-84CF40BD67DE}"/>
              </a:ext>
            </a:extLst>
          </p:cNvPr>
          <p:cNvSpPr/>
          <p:nvPr/>
        </p:nvSpPr>
        <p:spPr>
          <a:xfrm>
            <a:off x="188754" y="5811421"/>
            <a:ext cx="8725211" cy="801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672099-161C-6043-9691-586DE677D50C}"/>
              </a:ext>
            </a:extLst>
          </p:cNvPr>
          <p:cNvSpPr/>
          <p:nvPr/>
        </p:nvSpPr>
        <p:spPr>
          <a:xfrm>
            <a:off x="2743200" y="5757927"/>
            <a:ext cx="31486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বাদল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টুটি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</a:t>
            </a:r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7EC0C-8FC1-6445-965C-512097259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50" y="152400"/>
            <a:ext cx="4256314" cy="235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3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209</Words>
  <Application>Microsoft Macintosh PowerPoint</Application>
  <PresentationFormat>On-screen Show (4:3)</PresentationFormat>
  <Paragraphs>53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Office User</cp:lastModifiedBy>
  <cp:revision>124</cp:revision>
  <dcterms:created xsi:type="dcterms:W3CDTF">2006-08-16T00:00:00Z</dcterms:created>
  <dcterms:modified xsi:type="dcterms:W3CDTF">2019-12-07T05:37:58Z</dcterms:modified>
</cp:coreProperties>
</file>