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8961-F8DC-4B5C-8B08-F45F303F4085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2201-2AE2-44ED-94C2-2BCE5AB2D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6337127_1542251312573855_31407832385118535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09878"/>
            <a:ext cx="1659731" cy="167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 descr="20191115_181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953000"/>
            <a:ext cx="1764463" cy="1793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2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৪।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       [ a ≠ 0 ]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6347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জানি,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24139" y="1371600"/>
          <a:ext cx="4589462" cy="2578100"/>
        </p:xfrm>
        <a:graphic>
          <a:graphicData uri="http://schemas.openxmlformats.org/presentationml/2006/ole">
            <p:oleObj spid="_x0000_s3074" name="Equation" r:id="rId3" imgW="1854200" imgH="10414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9718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34340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96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 লব ও হর উভয়ক্ষেত্রে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গুণ 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1481018"/>
              </p:ext>
            </p:extLst>
          </p:nvPr>
        </p:nvGraphicFramePr>
        <p:xfrm>
          <a:off x="1825719" y="4810773"/>
          <a:ext cx="2132013" cy="900113"/>
        </p:xfrm>
        <a:graphic>
          <a:graphicData uri="http://schemas.openxmlformats.org/presentationml/2006/ole">
            <p:oleObj spid="_x0000_s3075" name="Equation" r:id="rId4" imgW="469800" imgH="241200" progId="Equation.3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5438"/>
            <a:ext cx="9144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75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502" y="685801"/>
            <a:ext cx="420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 – 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1"/>
            <a:ext cx="8763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×……×a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[ n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ক্রমিক গুন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]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=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m+m+m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……+m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[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সংখ্যক সূচকের যোগফল ]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n×m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=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31417"/>
            <a:ext cx="9144000" cy="15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9851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28800" y="990601"/>
          <a:ext cx="6172200" cy="4981575"/>
        </p:xfrm>
        <a:graphic>
          <a:graphicData uri="http://schemas.openxmlformats.org/presentationml/2006/ole">
            <p:oleObj spid="_x0000_s4098" name="Equation" r:id="rId3" imgW="1028700" imgH="14605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7469" y="152401"/>
            <a:ext cx="4201791" cy="64633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নজরে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60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84982"/>
            <a:ext cx="2133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 নির্ণয় কর :</a:t>
            </a:r>
          </a:p>
          <a:p>
            <a:r>
              <a:rPr lang="bn-BD" dirty="0" smtClean="0"/>
              <a:t>             </a:t>
            </a:r>
            <a:endParaRPr lang="en-US" baseline="30000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3142011"/>
              </p:ext>
            </p:extLst>
          </p:nvPr>
        </p:nvGraphicFramePr>
        <p:xfrm>
          <a:off x="2001865" y="2329266"/>
          <a:ext cx="2570135" cy="1927601"/>
        </p:xfrm>
        <a:graphic>
          <a:graphicData uri="http://schemas.openxmlformats.org/presentationml/2006/ole">
            <p:oleObj spid="_x0000_s5122" name="Equation" r:id="rId3" imgW="520700" imgH="419100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5438"/>
            <a:ext cx="9144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65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0631556"/>
              </p:ext>
            </p:extLst>
          </p:nvPr>
        </p:nvGraphicFramePr>
        <p:xfrm>
          <a:off x="3080289" y="637282"/>
          <a:ext cx="2977612" cy="6068318"/>
        </p:xfrm>
        <a:graphic>
          <a:graphicData uri="http://schemas.openxmlformats.org/presentationml/2006/ole">
            <p:oleObj spid="_x0000_s6146" name="Equation" r:id="rId3" imgW="558800" imgH="2616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97424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3048000"/>
          <a:ext cx="3505200" cy="1117600"/>
        </p:xfrm>
        <a:graphic>
          <a:graphicData uri="http://schemas.openxmlformats.org/presentationml/2006/ole">
            <p:oleObj spid="_x0000_s7170" name="Equation" r:id="rId3" imgW="1689100" imgH="508000" progId="Equation.3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202759"/>
              </p:ext>
            </p:extLst>
          </p:nvPr>
        </p:nvGraphicFramePr>
        <p:xfrm>
          <a:off x="152400" y="1981200"/>
          <a:ext cx="8839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7244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="1" baseline="0" dirty="0" smtClean="0">
                          <a:latin typeface="NikoshBAN" pitchFamily="2" charset="0"/>
                          <a:cs typeface="NikoshBAN" pitchFamily="2" charset="0"/>
                        </a:rPr>
                        <a:t>গ্রপ</a:t>
                      </a:r>
                      <a:r>
                        <a:rPr lang="en-US" b="1" baseline="0" dirty="0" smtClean="0">
                          <a:latin typeface="NikoshBAN" pitchFamily="2" charset="0"/>
                          <a:cs typeface="NikoshBAN" pitchFamily="2" charset="0"/>
                        </a:rPr>
                        <a:t> – A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– B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0"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প্রমান কর :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সরল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কর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l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3352800"/>
          <a:ext cx="4724400" cy="609600"/>
        </p:xfrm>
        <a:graphic>
          <a:graphicData uri="http://schemas.openxmlformats.org/presentationml/2006/ole">
            <p:oleObj spid="_x0000_s7171" name="Equation" r:id="rId4" imgW="2679700" imgH="2794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2" name="Equation" r:id="rId5" imgW="114151" imgH="215619" progId="Equation.3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45438"/>
            <a:ext cx="9144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9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2413000" y="1384301"/>
          <a:ext cx="4216400" cy="4864101"/>
        </p:xfrm>
        <a:graphic>
          <a:graphicData uri="http://schemas.openxmlformats.org/presentationml/2006/ole">
            <p:oleObj spid="_x0000_s8194" name="Equation" r:id="rId3" imgW="2032000" imgH="22098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3340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গ্রুপ-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58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1368633"/>
              </p:ext>
            </p:extLst>
          </p:nvPr>
        </p:nvGraphicFramePr>
        <p:xfrm>
          <a:off x="3426472" y="718493"/>
          <a:ext cx="2966579" cy="5764485"/>
        </p:xfrm>
        <a:graphic>
          <a:graphicData uri="http://schemas.openxmlformats.org/presentationml/2006/ole">
            <p:oleObj spid="_x0000_s9218" name="Equation" r:id="rId3" imgW="1536700" imgH="24130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22860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B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41944"/>
            <a:ext cx="9144000" cy="6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48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2"/>
            <a:ext cx="3886200" cy="830997"/>
          </a:xfrm>
          <a:prstGeom prst="rect">
            <a:avLst/>
          </a:prstGeom>
          <a:noFill/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2880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×a</a:t>
            </a:r>
            <a:r>
              <a:rPr lang="en-US" sz="3200" b="1" baseline="300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253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 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/>
              <a:t>6</a:t>
            </a:r>
            <a:r>
              <a:rPr lang="en-US" sz="2800" b="1" baseline="30000" dirty="0" smtClean="0"/>
              <a:t>5</a:t>
            </a:r>
            <a:r>
              <a:rPr lang="en-US" sz="2800" b="1" dirty="0" smtClean="0"/>
              <a:t>÷6</a:t>
            </a:r>
            <a:r>
              <a:rPr lang="en-US" sz="2800" b="1" baseline="30000" dirty="0" smtClean="0"/>
              <a:t>-2</a:t>
            </a:r>
            <a:r>
              <a:rPr lang="en-US" sz="2800" b="1" dirty="0" smtClean="0"/>
              <a:t>= 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1960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/>
              <a:t>(a</a:t>
            </a:r>
            <a:r>
              <a:rPr lang="en-US" sz="3200" b="1" baseline="30000" dirty="0" smtClean="0"/>
              <a:t>m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n</a:t>
            </a:r>
            <a:r>
              <a:rPr lang="en-US" sz="3200" b="1" dirty="0" smtClean="0"/>
              <a:t>=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</a:t>
            </a:r>
            <a:r>
              <a:rPr lang="en-US" sz="3600" b="1" baseline="30000" dirty="0" err="1" smtClean="0"/>
              <a:t>mn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505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30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25886"/>
            <a:ext cx="9144000" cy="12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25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46482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0125786"/>
              </p:ext>
            </p:extLst>
          </p:nvPr>
        </p:nvGraphicFramePr>
        <p:xfrm>
          <a:off x="3086100" y="2418413"/>
          <a:ext cx="4057448" cy="1580612"/>
        </p:xfrm>
        <a:graphic>
          <a:graphicData uri="http://schemas.openxmlformats.org/presentationml/2006/ole">
            <p:oleObj spid="_x0000_s10242" name="Equation" r:id="rId3" imgW="1143000" imgH="482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2829" y="294710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সরল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766" y="4193756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যদি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=b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=c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=a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, তবে দেখাও যে,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xyz=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05954"/>
            <a:ext cx="9144000" cy="1852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47645"/>
            <a:ext cx="4184543" cy="36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00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85800"/>
            <a:ext cx="4920290" cy="2308324"/>
          </a:xfrm>
          <a:prstGeom prst="rect">
            <a:avLst/>
          </a:prstGeom>
          <a:noFill/>
          <a:scene3d>
            <a:camera prst="obliqueTopLeft"/>
            <a:lightRig rig="flat" dir="tl">
              <a:rot lat="0" lon="0" rev="6600000"/>
            </a:lightRig>
          </a:scene3d>
          <a:sp3d>
            <a:bevelT w="730250" h="800100" prst="slope"/>
            <a:bevelB w="1308100" h="17526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276600"/>
            <a:ext cx="2608101" cy="1316469"/>
          </a:xfrm>
          <a:prstGeom prst="rect">
            <a:avLst/>
          </a:prstGeom>
        </p:spPr>
      </p:pic>
      <p:pic>
        <p:nvPicPr>
          <p:cNvPr id="3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306" y="964761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384" y="213194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418" y="4300276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442" y="1479179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567" y="384027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728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13" y="433640"/>
            <a:ext cx="4681913" cy="601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6478"/>
            <a:ext cx="9144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802" y="1001731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8000" y="1885471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242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442" y="1479179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932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83" y="2032843"/>
            <a:ext cx="3843854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28810"/>
            <a:ext cx="4389384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</a:t>
            </a:r>
            <a:endParaRPr lang="en-US" sz="48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0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0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399" y="1905000"/>
            <a:ext cx="4190601" cy="193899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4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32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(</a:t>
            </a:r>
            <a:r>
              <a:rPr lang="en-US" altLang="en-US" sz="32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altLang="en-US" sz="32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altLang="en-US" sz="32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32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041" y="1202295"/>
            <a:ext cx="1228632" cy="494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24405"/>
            <a:ext cx="9144000" cy="2133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3973758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355489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09709"/>
            <a:ext cx="4495800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0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kern="0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900" y="146483"/>
            <a:ext cx="1763830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6313"/>
            <a:ext cx="9144000" cy="2831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938" y="1887799"/>
            <a:ext cx="7181877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bn-IN" sz="4800" b="1" dirty="0" smtClean="0">
                <a:ln w="0"/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0"/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300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300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spc="-300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bn-IN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সূচকের সূত্রাবলী বর্ণনা ও তা প্রয়োগ করে সমস্যার সমাধান করতে পারবে</a:t>
            </a:r>
            <a:r>
              <a:rPr lang="bn-IN" sz="4800" b="1" spc="-300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0"/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7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0852" y="404817"/>
          <a:ext cx="1782763" cy="2308225"/>
        </p:xfrm>
        <a:graphic>
          <a:graphicData uri="http://schemas.openxmlformats.org/presentationml/2006/ole">
            <p:oleObj spid="_x0000_s1026" name="Equation" r:id="rId3" imgW="215806" imgH="279279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62200" y="1114664"/>
            <a:ext cx="6400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a to the power n.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base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power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€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R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 n     €   N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যেখানে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a≠0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34971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dotted" dirty="0" err="1" smtClean="0">
                <a:latin typeface="NikoshBAN" pitchFamily="2" charset="0"/>
                <a:cs typeface="NikoshBAN" pitchFamily="2" charset="0"/>
              </a:rPr>
              <a:t>সূচ</a:t>
            </a:r>
            <a:r>
              <a:rPr lang="bn-BD" sz="4000" b="1" u="dotted" dirty="0" smtClean="0">
                <a:latin typeface="NikoshBAN" pitchFamily="2" charset="0"/>
                <a:cs typeface="NikoshBAN" pitchFamily="2" charset="0"/>
              </a:rPr>
              <a:t>কীয়</a:t>
            </a:r>
            <a:r>
              <a:rPr lang="en-US" sz="4000" b="1" u="dotte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dotted" dirty="0" err="1" smtClean="0">
                <a:latin typeface="NikoshBAN" pitchFamily="2" charset="0"/>
                <a:cs typeface="NikoshBAN" pitchFamily="2" charset="0"/>
              </a:rPr>
              <a:t>রাশিঃ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034" y="4434972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1302"/>
            <a:ext cx="9144000" cy="17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29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990600"/>
            <a:ext cx="67055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dirty="0">
                <a:ln/>
                <a:solidFill>
                  <a:srgbClr val="34790D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600" b="1" cap="all" dirty="0">
                <a:ln/>
                <a:solidFill>
                  <a:srgbClr val="34790D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600" b="1" cap="all" dirty="0">
                <a:ln/>
                <a:solidFill>
                  <a:srgbClr val="34790D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600" b="1" cap="all" dirty="0">
              <a:ln/>
              <a:solidFill>
                <a:srgbClr val="34790D"/>
              </a:solidFill>
              <a:effectLst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0235" y="2520711"/>
            <a:ext cx="6799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লগারিদম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8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229600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সূত্রঃ ১।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m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×a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=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m+n</a:t>
            </a:r>
            <a:r>
              <a:rPr kumimoji="0" lang="en-US" sz="4400" b="1" i="0" u="none" strike="noStrike" kern="1200" cap="none" spc="0" normalizeH="0" baseline="2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[ a≈</a:t>
            </a:r>
            <a:r>
              <a:rPr kumimoji="0" lang="en-US" sz="4400" b="1" i="0" u="none" strike="noStrike" kern="1200" cap="none" spc="0" normalizeH="0" baseline="2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0 ]</a:t>
            </a:r>
            <a:endParaRPr kumimoji="0" lang="en-US" sz="4400" b="1" i="0" u="none" strike="noStrike" kern="1200" cap="none" spc="0" normalizeH="0" baseline="20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905000"/>
            <a:ext cx="87630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×a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 (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a×a×a×a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)×(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a×a×a×a×a×a×a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3000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8545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×a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=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m+n</a:t>
            </a:r>
            <a:endParaRPr kumimoji="0" lang="en-US" sz="3200" b="1" i="0" u="none" strike="noStrike" kern="1200" cap="none" spc="0" normalizeH="0" baseline="3000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1" name="Object 5" descr="Blue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6595412"/>
              </p:ext>
            </p:extLst>
          </p:nvPr>
        </p:nvGraphicFramePr>
        <p:xfrm>
          <a:off x="790414" y="2129591"/>
          <a:ext cx="7834393" cy="3697772"/>
        </p:xfrm>
        <a:graphic>
          <a:graphicData uri="http://schemas.openxmlformats.org/presentationml/2006/ole">
            <p:oleObj spid="_x0000_s2050" name="Document" r:id="rId3" imgW="7603638" imgH="4952410" progId="Word.Documen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4561333"/>
              </p:ext>
            </p:extLst>
          </p:nvPr>
        </p:nvGraphicFramePr>
        <p:xfrm>
          <a:off x="1905000" y="152400"/>
          <a:ext cx="2169684" cy="1350936"/>
        </p:xfrm>
        <a:graphic>
          <a:graphicData uri="http://schemas.openxmlformats.org/presentationml/2006/ole">
            <p:oleObj spid="_x0000_s2051" name="Equation" r:id="rId4" imgW="1346200" imgH="838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15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সূত্র-২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848186"/>
              </p:ext>
            </p:extLst>
          </p:nvPr>
        </p:nvGraphicFramePr>
        <p:xfrm>
          <a:off x="2433342" y="5005954"/>
          <a:ext cx="3117635" cy="1427351"/>
        </p:xfrm>
        <a:graphic>
          <a:graphicData uri="http://schemas.openxmlformats.org/presentationml/2006/ole">
            <p:oleObj spid="_x0000_s2052" name="Equation" r:id="rId5" imgW="2108200" imgH="965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093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জানি,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×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×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(7 ×7 ×7) × (4×4 ×4)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= 7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× 4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সুতরাং,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ab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6479"/>
            <a:ext cx="9144000" cy="14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30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389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Equation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সূত্রঃ ৩।   (ab)n = an× bn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m_Alom</dc:creator>
  <cp:lastModifiedBy>m_Alom</cp:lastModifiedBy>
  <cp:revision>4</cp:revision>
  <dcterms:created xsi:type="dcterms:W3CDTF">2019-12-07T16:09:01Z</dcterms:created>
  <dcterms:modified xsi:type="dcterms:W3CDTF">2019-12-07T16:40:43Z</dcterms:modified>
</cp:coreProperties>
</file>