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72" r:id="rId3"/>
    <p:sldId id="271" r:id="rId4"/>
    <p:sldId id="258" r:id="rId5"/>
    <p:sldId id="261" r:id="rId6"/>
    <p:sldId id="259" r:id="rId7"/>
    <p:sldId id="270" r:id="rId8"/>
    <p:sldId id="269" r:id="rId9"/>
    <p:sldId id="262" r:id="rId10"/>
    <p:sldId id="263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vick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00"/>
    <a:srgbClr val="354B36"/>
    <a:srgbClr val="78085B"/>
    <a:srgbClr val="66251A"/>
    <a:srgbClr val="6600FF"/>
    <a:srgbClr val="CC00CC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62" autoAdjust="0"/>
    <p:restoredTop sz="94660"/>
  </p:normalViewPr>
  <p:slideViewPr>
    <p:cSldViewPr>
      <p:cViewPr>
        <p:scale>
          <a:sx n="53" d="100"/>
          <a:sy n="53" d="100"/>
        </p:scale>
        <p:origin x="-195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048BA8-93CE-4F53-BF16-8FC4602B502E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00A7F4-CB65-481C-ADAE-0A2DEC618BE0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লেনদেনের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প্রকৃতি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53E2F87F-CA9B-4B34-93BE-7BB37409F40D}" type="parTrans" cxnId="{64E5D163-084F-4710-91F0-89EFAA891ACF}">
      <dgm:prSet/>
      <dgm:spPr/>
      <dgm:t>
        <a:bodyPr/>
        <a:lstStyle/>
        <a:p>
          <a:endParaRPr lang="en-US"/>
        </a:p>
      </dgm:t>
    </dgm:pt>
    <dgm:pt modelId="{DCB3F3C3-D696-4CFD-9176-314C1204B3F1}" type="sibTrans" cxnId="{64E5D163-084F-4710-91F0-89EFAA891ACF}">
      <dgm:prSet/>
      <dgm:spPr/>
      <dgm:t>
        <a:bodyPr/>
        <a:lstStyle/>
        <a:p>
          <a:endParaRPr lang="en-US"/>
        </a:p>
      </dgm:t>
    </dgm:pt>
    <dgm:pt modelId="{8572095F-33EC-47AD-94BB-5D4593028331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অর্থের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অংকে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পরিমাপ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যোগ্য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D99D0EB-7E10-4303-84A2-6AF2B29CCFA7}" type="parTrans" cxnId="{DB8ADC7D-1C84-4979-9693-D874AE3692BF}">
      <dgm:prSet/>
      <dgm:spPr/>
      <dgm:t>
        <a:bodyPr/>
        <a:lstStyle/>
        <a:p>
          <a:endParaRPr lang="en-US"/>
        </a:p>
      </dgm:t>
    </dgm:pt>
    <dgm:pt modelId="{0ACD8A6C-1284-4C67-8C1A-E030607808DD}" type="sibTrans" cxnId="{DB8ADC7D-1C84-4979-9693-D874AE3692BF}">
      <dgm:prSet/>
      <dgm:spPr/>
      <dgm:t>
        <a:bodyPr/>
        <a:lstStyle/>
        <a:p>
          <a:endParaRPr lang="en-US"/>
        </a:p>
      </dgm:t>
    </dgm:pt>
    <dgm:pt modelId="{20694B76-C79D-4A4D-90F9-DDCB75EEE7C2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দৃশ্যমানতা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3F29227-9F60-4F3A-9932-97BD6B1599E9}" type="parTrans" cxnId="{23BBE9BB-1532-4D27-8911-1EF3AEC4AAAE}">
      <dgm:prSet/>
      <dgm:spPr/>
      <dgm:t>
        <a:bodyPr/>
        <a:lstStyle/>
        <a:p>
          <a:endParaRPr lang="en-US"/>
        </a:p>
      </dgm:t>
    </dgm:pt>
    <dgm:pt modelId="{31177005-B610-4B07-A251-AD0845510BF1}" type="sibTrans" cxnId="{23BBE9BB-1532-4D27-8911-1EF3AEC4AAAE}">
      <dgm:prSet/>
      <dgm:spPr/>
      <dgm:t>
        <a:bodyPr/>
        <a:lstStyle/>
        <a:p>
          <a:endParaRPr lang="en-US"/>
        </a:p>
      </dgm:t>
    </dgm:pt>
    <dgm:pt modelId="{86673F37-BCD2-4C19-B664-786F782609D3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হিসাব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সমীকরণে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প্রভাব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বিস্তার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1F58C4F-5D2A-4EFF-9472-66E5E2AA9570}" type="parTrans" cxnId="{CFDCDE18-FA5F-4B14-AF9B-176C671645FF}">
      <dgm:prSet/>
      <dgm:spPr/>
      <dgm:t>
        <a:bodyPr/>
        <a:lstStyle/>
        <a:p>
          <a:endParaRPr lang="en-US"/>
        </a:p>
      </dgm:t>
    </dgm:pt>
    <dgm:pt modelId="{5C97A256-B72F-4E3C-AA0F-B8E150D109A6}" type="sibTrans" cxnId="{CFDCDE18-FA5F-4B14-AF9B-176C671645FF}">
      <dgm:prSet/>
      <dgm:spPr/>
      <dgm:t>
        <a:bodyPr/>
        <a:lstStyle/>
        <a:p>
          <a:endParaRPr lang="en-US"/>
        </a:p>
      </dgm:t>
    </dgm:pt>
    <dgm:pt modelId="{31EC7E46-210F-4061-8482-A919A951CF64}">
      <dgm:prSet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দ্বৈত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সত্তা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2719CFDC-C1C2-486B-8FF2-3B1A100A22A7}" type="parTrans" cxnId="{E62B6B0A-D3DB-47FD-8BFF-A642348E04ED}">
      <dgm:prSet/>
      <dgm:spPr/>
      <dgm:t>
        <a:bodyPr/>
        <a:lstStyle/>
        <a:p>
          <a:endParaRPr lang="en-US"/>
        </a:p>
      </dgm:t>
    </dgm:pt>
    <dgm:pt modelId="{7C700563-0C90-47A3-9F93-37CD950B30E5}" type="sibTrans" cxnId="{E62B6B0A-D3DB-47FD-8BFF-A642348E04ED}">
      <dgm:prSet/>
      <dgm:spPr/>
      <dgm:t>
        <a:bodyPr/>
        <a:lstStyle/>
        <a:p>
          <a:endParaRPr lang="en-US"/>
        </a:p>
      </dgm:t>
    </dgm:pt>
    <dgm:pt modelId="{CB0D2439-751F-461E-A1B5-E7AF61331722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আর্থিক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অবস্থার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পরিবর্তন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F0DB168-150D-41DC-AB90-47D3567806F4}" type="sibTrans" cxnId="{77C82B50-73E4-4707-BD1C-FC42B72C5514}">
      <dgm:prSet/>
      <dgm:spPr/>
      <dgm:t>
        <a:bodyPr/>
        <a:lstStyle/>
        <a:p>
          <a:endParaRPr lang="en-US"/>
        </a:p>
      </dgm:t>
    </dgm:pt>
    <dgm:pt modelId="{6FCD8DAB-6C8F-41FD-8B76-587044366FDC}" type="parTrans" cxnId="{77C82B50-73E4-4707-BD1C-FC42B72C5514}">
      <dgm:prSet/>
      <dgm:spPr/>
      <dgm:t>
        <a:bodyPr/>
        <a:lstStyle/>
        <a:p>
          <a:endParaRPr lang="en-US"/>
        </a:p>
      </dgm:t>
    </dgm:pt>
    <dgm:pt modelId="{494D72A8-E9A0-4B0F-8FF0-4D70F7749705}">
      <dgm:prSet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স্বয়ং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সম্পূর্ণ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ও 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স্বতন্ত্র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30EF9A9B-BBBA-47E3-A7E3-7331641078E3}" type="sibTrans" cxnId="{24F6A67C-1B32-40F0-9521-66362DF62D3D}">
      <dgm:prSet/>
      <dgm:spPr/>
      <dgm:t>
        <a:bodyPr/>
        <a:lstStyle/>
        <a:p>
          <a:endParaRPr lang="en-US"/>
        </a:p>
      </dgm:t>
    </dgm:pt>
    <dgm:pt modelId="{07761675-2B1D-4A2D-BED7-12BEFD0C00CF}" type="parTrans" cxnId="{24F6A67C-1B32-40F0-9521-66362DF62D3D}">
      <dgm:prSet/>
      <dgm:spPr/>
      <dgm:t>
        <a:bodyPr/>
        <a:lstStyle/>
        <a:p>
          <a:endParaRPr lang="en-US"/>
        </a:p>
      </dgm:t>
    </dgm:pt>
    <dgm:pt modelId="{5D0EDD1A-1DE5-437A-BD0A-778E21F2743D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ঐতিহাসিক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ঘটনা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EA2ADDC-F57F-4ED5-B2C1-B6E50BED95A2}" type="parTrans" cxnId="{200AEC1F-7ADB-4507-9BE1-03DB489DE3A7}">
      <dgm:prSet/>
      <dgm:spPr/>
      <dgm:t>
        <a:bodyPr/>
        <a:lstStyle/>
        <a:p>
          <a:endParaRPr lang="en-US"/>
        </a:p>
      </dgm:t>
    </dgm:pt>
    <dgm:pt modelId="{663FCAE2-EDCD-4606-ADF2-5E91E877D95D}" type="sibTrans" cxnId="{200AEC1F-7ADB-4507-9BE1-03DB489DE3A7}">
      <dgm:prSet/>
      <dgm:spPr/>
      <dgm:t>
        <a:bodyPr/>
        <a:lstStyle/>
        <a:p>
          <a:endParaRPr lang="en-US"/>
        </a:p>
      </dgm:t>
    </dgm:pt>
    <dgm:pt modelId="{3196269F-25B0-4C12-ACAE-AF304865709E}" type="pres">
      <dgm:prSet presAssocID="{83048BA8-93CE-4F53-BF16-8FC4602B50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F1D4CF-5B07-40C5-AB64-676A25F2187D}" type="pres">
      <dgm:prSet presAssocID="{E000A7F4-CB65-481C-ADAE-0A2DEC618BE0}" presName="centerShape" presStyleLbl="node0" presStyleIdx="0" presStyleCnt="1" custScaleX="166177" custScaleY="138181" custLinFactNeighborX="-2518" custLinFactNeighborY="30"/>
      <dgm:spPr/>
      <dgm:t>
        <a:bodyPr/>
        <a:lstStyle/>
        <a:p>
          <a:endParaRPr lang="en-US"/>
        </a:p>
      </dgm:t>
    </dgm:pt>
    <dgm:pt modelId="{ED4CE468-7371-47A7-8706-874A561CE341}" type="pres">
      <dgm:prSet presAssocID="{4D99D0EB-7E10-4303-84A2-6AF2B29CCFA7}" presName="parTrans" presStyleLbl="sibTrans2D1" presStyleIdx="0" presStyleCnt="7"/>
      <dgm:spPr/>
      <dgm:t>
        <a:bodyPr/>
        <a:lstStyle/>
        <a:p>
          <a:endParaRPr lang="en-US"/>
        </a:p>
      </dgm:t>
    </dgm:pt>
    <dgm:pt modelId="{16CAA03E-4F47-4B43-B630-1609B9794714}" type="pres">
      <dgm:prSet presAssocID="{4D99D0EB-7E10-4303-84A2-6AF2B29CCFA7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9406C6CE-6792-4F4F-AD6C-A51A9C1533EE}" type="pres">
      <dgm:prSet presAssocID="{8572095F-33EC-47AD-94BB-5D4593028331}" presName="node" presStyleLbl="node1" presStyleIdx="0" presStyleCnt="7" custScaleX="127993" custScaleY="93499" custRadScaleRad="94322" custRadScaleInc="-5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5CF65-D59D-4964-BD8B-AD2522A6AD7C}" type="pres">
      <dgm:prSet presAssocID="{6FCD8DAB-6C8F-41FD-8B76-587044366FDC}" presName="parTrans" presStyleLbl="sibTrans2D1" presStyleIdx="1" presStyleCnt="7"/>
      <dgm:spPr/>
      <dgm:t>
        <a:bodyPr/>
        <a:lstStyle/>
        <a:p>
          <a:endParaRPr lang="en-US"/>
        </a:p>
      </dgm:t>
    </dgm:pt>
    <dgm:pt modelId="{ED31D815-44B9-42C4-B385-547C22D24C6C}" type="pres">
      <dgm:prSet presAssocID="{6FCD8DAB-6C8F-41FD-8B76-587044366FDC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0C36F12C-FF38-404C-B8B5-84462FD25F1C}" type="pres">
      <dgm:prSet presAssocID="{CB0D2439-751F-461E-A1B5-E7AF61331722}" presName="node" presStyleLbl="node1" presStyleIdx="1" presStyleCnt="7" custScaleX="109281" custScaleY="110078" custRadScaleRad="105964" custRadScaleInc="21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ED01C-98CE-473D-9767-26E8E225EC97}" type="pres">
      <dgm:prSet presAssocID="{2719CFDC-C1C2-486B-8FF2-3B1A100A22A7}" presName="parTrans" presStyleLbl="sibTrans2D1" presStyleIdx="2" presStyleCnt="7"/>
      <dgm:spPr/>
      <dgm:t>
        <a:bodyPr/>
        <a:lstStyle/>
        <a:p>
          <a:endParaRPr lang="en-US"/>
        </a:p>
      </dgm:t>
    </dgm:pt>
    <dgm:pt modelId="{45E2043F-4A52-4A31-81E3-834E6330C6F4}" type="pres">
      <dgm:prSet presAssocID="{2719CFDC-C1C2-486B-8FF2-3B1A100A22A7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8946A87A-29A3-45A4-A42A-85D56C080A1F}" type="pres">
      <dgm:prSet presAssocID="{31EC7E46-210F-4061-8482-A919A951CF64}" presName="node" presStyleLbl="node1" presStyleIdx="2" presStyleCnt="7" custScaleX="109079" custScaleY="110826" custRadScaleRad="106052" custRadScaleInc="5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D1750-8834-4A2B-8152-41C0E70A2162}" type="pres">
      <dgm:prSet presAssocID="{A1F58C4F-5D2A-4EFF-9472-66E5E2AA9570}" presName="parTrans" presStyleLbl="sibTrans2D1" presStyleIdx="3" presStyleCnt="7"/>
      <dgm:spPr/>
      <dgm:t>
        <a:bodyPr/>
        <a:lstStyle/>
        <a:p>
          <a:endParaRPr lang="en-US"/>
        </a:p>
      </dgm:t>
    </dgm:pt>
    <dgm:pt modelId="{E5CAAC03-52C0-4466-89F7-4893F31AD7CC}" type="pres">
      <dgm:prSet presAssocID="{A1F58C4F-5D2A-4EFF-9472-66E5E2AA9570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2B9732DB-8536-4EEB-A42F-E9BE8C761D0D}" type="pres">
      <dgm:prSet presAssocID="{86673F37-BCD2-4C19-B664-786F782609D3}" presName="node" presStyleLbl="node1" presStyleIdx="3" presStyleCnt="7" custScaleX="109555" custScaleY="102016" custRadScaleRad="104407" custRadScaleInc="595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322E3-ED1B-43B1-9EBB-C6D476A917B0}" type="pres">
      <dgm:prSet presAssocID="{AEA2ADDC-F57F-4ED5-B2C1-B6E50BED95A2}" presName="parTrans" presStyleLbl="sibTrans2D1" presStyleIdx="4" presStyleCnt="7"/>
      <dgm:spPr/>
      <dgm:t>
        <a:bodyPr/>
        <a:lstStyle/>
        <a:p>
          <a:endParaRPr lang="en-US"/>
        </a:p>
      </dgm:t>
    </dgm:pt>
    <dgm:pt modelId="{6E92E575-2168-4121-BBC2-6734628AA458}" type="pres">
      <dgm:prSet presAssocID="{AEA2ADDC-F57F-4ED5-B2C1-B6E50BED95A2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36D65992-CFDA-4CAA-BC4B-6E03568514FD}" type="pres">
      <dgm:prSet presAssocID="{5D0EDD1A-1DE5-437A-BD0A-778E21F2743D}" presName="node" presStyleLbl="node1" presStyleIdx="4" presStyleCnt="7" custScaleX="111929" custScaleY="104160" custRadScaleRad="111822" custRadScaleInc="208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C856B-96F0-44F1-A042-1882500B67D5}" type="pres">
      <dgm:prSet presAssocID="{43F29227-9F60-4F3A-9932-97BD6B1599E9}" presName="parTrans" presStyleLbl="sibTrans2D1" presStyleIdx="5" presStyleCnt="7"/>
      <dgm:spPr/>
      <dgm:t>
        <a:bodyPr/>
        <a:lstStyle/>
        <a:p>
          <a:endParaRPr lang="en-US"/>
        </a:p>
      </dgm:t>
    </dgm:pt>
    <dgm:pt modelId="{77C1CA83-F687-491F-B2F6-2D8222A26224}" type="pres">
      <dgm:prSet presAssocID="{43F29227-9F60-4F3A-9932-97BD6B1599E9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E4A819AC-400A-419C-9DEB-3880712384A0}" type="pres">
      <dgm:prSet presAssocID="{20694B76-C79D-4A4D-90F9-DDCB75EEE7C2}" presName="node" presStyleLbl="node1" presStyleIdx="5" presStyleCnt="7" custScaleX="119214" custScaleY="104422" custRadScaleRad="104084" custRadScaleInc="-191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CAAB4-1786-42D6-A437-4CC780714898}" type="pres">
      <dgm:prSet presAssocID="{07761675-2B1D-4A2D-BED7-12BEFD0C00CF}" presName="parTrans" presStyleLbl="sibTrans2D1" presStyleIdx="6" presStyleCnt="7"/>
      <dgm:spPr/>
      <dgm:t>
        <a:bodyPr/>
        <a:lstStyle/>
        <a:p>
          <a:endParaRPr lang="en-US"/>
        </a:p>
      </dgm:t>
    </dgm:pt>
    <dgm:pt modelId="{02518AF1-B628-4B4D-9FC4-A981182139EE}" type="pres">
      <dgm:prSet presAssocID="{07761675-2B1D-4A2D-BED7-12BEFD0C00CF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0224B18F-90B5-4946-9649-044D2D86A516}" type="pres">
      <dgm:prSet presAssocID="{494D72A8-E9A0-4B0F-8FF0-4D70F7749705}" presName="node" presStyleLbl="node1" presStyleIdx="6" presStyleCnt="7" custScaleX="114177" custScaleY="98525" custRadScaleRad="100980" custRadScaleInc="-604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C190C9-1BA5-4620-A639-40DC0065E70B}" type="presOf" srcId="{2719CFDC-C1C2-486B-8FF2-3B1A100A22A7}" destId="{45E2043F-4A52-4A31-81E3-834E6330C6F4}" srcOrd="1" destOrd="0" presId="urn:microsoft.com/office/officeart/2005/8/layout/radial5"/>
    <dgm:cxn modelId="{C36259A7-7804-4228-994D-C6A7BBE9812A}" type="presOf" srcId="{86673F37-BCD2-4C19-B664-786F782609D3}" destId="{2B9732DB-8536-4EEB-A42F-E9BE8C761D0D}" srcOrd="0" destOrd="0" presId="urn:microsoft.com/office/officeart/2005/8/layout/radial5"/>
    <dgm:cxn modelId="{AB5266BC-3071-4CC7-9B71-A915471DCC40}" type="presOf" srcId="{4D99D0EB-7E10-4303-84A2-6AF2B29CCFA7}" destId="{ED4CE468-7371-47A7-8706-874A561CE341}" srcOrd="0" destOrd="0" presId="urn:microsoft.com/office/officeart/2005/8/layout/radial5"/>
    <dgm:cxn modelId="{1D6DE33B-D5F6-4060-BFE3-1106AF846AEF}" type="presOf" srcId="{CB0D2439-751F-461E-A1B5-E7AF61331722}" destId="{0C36F12C-FF38-404C-B8B5-84462FD25F1C}" srcOrd="0" destOrd="0" presId="urn:microsoft.com/office/officeart/2005/8/layout/radial5"/>
    <dgm:cxn modelId="{FBCF958A-3B89-4318-A240-1A9E23258F49}" type="presOf" srcId="{8572095F-33EC-47AD-94BB-5D4593028331}" destId="{9406C6CE-6792-4F4F-AD6C-A51A9C1533EE}" srcOrd="0" destOrd="0" presId="urn:microsoft.com/office/officeart/2005/8/layout/radial5"/>
    <dgm:cxn modelId="{BCA52C06-B852-4501-8743-2EF48043D1C4}" type="presOf" srcId="{6FCD8DAB-6C8F-41FD-8B76-587044366FDC}" destId="{C635CF65-D59D-4964-BD8B-AD2522A6AD7C}" srcOrd="0" destOrd="0" presId="urn:microsoft.com/office/officeart/2005/8/layout/radial5"/>
    <dgm:cxn modelId="{FC8FE437-0C66-4736-BC03-D2E17B59A27A}" type="presOf" srcId="{31EC7E46-210F-4061-8482-A919A951CF64}" destId="{8946A87A-29A3-45A4-A42A-85D56C080A1F}" srcOrd="0" destOrd="0" presId="urn:microsoft.com/office/officeart/2005/8/layout/radial5"/>
    <dgm:cxn modelId="{DB8ADC7D-1C84-4979-9693-D874AE3692BF}" srcId="{E000A7F4-CB65-481C-ADAE-0A2DEC618BE0}" destId="{8572095F-33EC-47AD-94BB-5D4593028331}" srcOrd="0" destOrd="0" parTransId="{4D99D0EB-7E10-4303-84A2-6AF2B29CCFA7}" sibTransId="{0ACD8A6C-1284-4C67-8C1A-E030607808DD}"/>
    <dgm:cxn modelId="{E0A4D461-96B3-4AFD-B310-4C5BE84A88F2}" type="presOf" srcId="{5D0EDD1A-1DE5-437A-BD0A-778E21F2743D}" destId="{36D65992-CFDA-4CAA-BC4B-6E03568514FD}" srcOrd="0" destOrd="0" presId="urn:microsoft.com/office/officeart/2005/8/layout/radial5"/>
    <dgm:cxn modelId="{200AEC1F-7ADB-4507-9BE1-03DB489DE3A7}" srcId="{E000A7F4-CB65-481C-ADAE-0A2DEC618BE0}" destId="{5D0EDD1A-1DE5-437A-BD0A-778E21F2743D}" srcOrd="4" destOrd="0" parTransId="{AEA2ADDC-F57F-4ED5-B2C1-B6E50BED95A2}" sibTransId="{663FCAE2-EDCD-4606-ADF2-5E91E877D95D}"/>
    <dgm:cxn modelId="{39AFA158-DB63-4A7E-8DBD-8FD12C8F66C8}" type="presOf" srcId="{43F29227-9F60-4F3A-9932-97BD6B1599E9}" destId="{77C1CA83-F687-491F-B2F6-2D8222A26224}" srcOrd="1" destOrd="0" presId="urn:microsoft.com/office/officeart/2005/8/layout/radial5"/>
    <dgm:cxn modelId="{64E5D163-084F-4710-91F0-89EFAA891ACF}" srcId="{83048BA8-93CE-4F53-BF16-8FC4602B502E}" destId="{E000A7F4-CB65-481C-ADAE-0A2DEC618BE0}" srcOrd="0" destOrd="0" parTransId="{53E2F87F-CA9B-4B34-93BE-7BB37409F40D}" sibTransId="{DCB3F3C3-D696-4CFD-9176-314C1204B3F1}"/>
    <dgm:cxn modelId="{885F8D6E-3F1B-477E-AA0B-11F560407BC9}" type="presOf" srcId="{AEA2ADDC-F57F-4ED5-B2C1-B6E50BED95A2}" destId="{6E92E575-2168-4121-BBC2-6734628AA458}" srcOrd="1" destOrd="0" presId="urn:microsoft.com/office/officeart/2005/8/layout/radial5"/>
    <dgm:cxn modelId="{E62B6B0A-D3DB-47FD-8BFF-A642348E04ED}" srcId="{E000A7F4-CB65-481C-ADAE-0A2DEC618BE0}" destId="{31EC7E46-210F-4061-8482-A919A951CF64}" srcOrd="2" destOrd="0" parTransId="{2719CFDC-C1C2-486B-8FF2-3B1A100A22A7}" sibTransId="{7C700563-0C90-47A3-9F93-37CD950B30E5}"/>
    <dgm:cxn modelId="{BB83AA66-E40F-436F-95A7-6EF8AAF81D69}" type="presOf" srcId="{43F29227-9F60-4F3A-9932-97BD6B1599E9}" destId="{1D1C856B-96F0-44F1-A042-1882500B67D5}" srcOrd="0" destOrd="0" presId="urn:microsoft.com/office/officeart/2005/8/layout/radial5"/>
    <dgm:cxn modelId="{77C82B50-73E4-4707-BD1C-FC42B72C5514}" srcId="{E000A7F4-CB65-481C-ADAE-0A2DEC618BE0}" destId="{CB0D2439-751F-461E-A1B5-E7AF61331722}" srcOrd="1" destOrd="0" parTransId="{6FCD8DAB-6C8F-41FD-8B76-587044366FDC}" sibTransId="{3F0DB168-150D-41DC-AB90-47D3567806F4}"/>
    <dgm:cxn modelId="{7C3B62DC-34B2-46A3-AF0C-7BCC9B1414A8}" type="presOf" srcId="{AEA2ADDC-F57F-4ED5-B2C1-B6E50BED95A2}" destId="{182322E3-ED1B-43B1-9EBB-C6D476A917B0}" srcOrd="0" destOrd="0" presId="urn:microsoft.com/office/officeart/2005/8/layout/radial5"/>
    <dgm:cxn modelId="{24F6A67C-1B32-40F0-9521-66362DF62D3D}" srcId="{E000A7F4-CB65-481C-ADAE-0A2DEC618BE0}" destId="{494D72A8-E9A0-4B0F-8FF0-4D70F7749705}" srcOrd="6" destOrd="0" parTransId="{07761675-2B1D-4A2D-BED7-12BEFD0C00CF}" sibTransId="{30EF9A9B-BBBA-47E3-A7E3-7331641078E3}"/>
    <dgm:cxn modelId="{11083A23-5BE6-445B-B0FA-2AB45A1D97F2}" type="presOf" srcId="{83048BA8-93CE-4F53-BF16-8FC4602B502E}" destId="{3196269F-25B0-4C12-ACAE-AF304865709E}" srcOrd="0" destOrd="0" presId="urn:microsoft.com/office/officeart/2005/8/layout/radial5"/>
    <dgm:cxn modelId="{24894666-2149-4CAA-9BF2-136B26A3D1E7}" type="presOf" srcId="{07761675-2B1D-4A2D-BED7-12BEFD0C00CF}" destId="{02518AF1-B628-4B4D-9FC4-A981182139EE}" srcOrd="1" destOrd="0" presId="urn:microsoft.com/office/officeart/2005/8/layout/radial5"/>
    <dgm:cxn modelId="{618068F0-0F76-45BA-8903-BB8F409F9DB6}" type="presOf" srcId="{A1F58C4F-5D2A-4EFF-9472-66E5E2AA9570}" destId="{CA9D1750-8834-4A2B-8152-41C0E70A2162}" srcOrd="0" destOrd="0" presId="urn:microsoft.com/office/officeart/2005/8/layout/radial5"/>
    <dgm:cxn modelId="{B0A82F4F-E17D-40AD-9270-731ACDCC48F1}" type="presOf" srcId="{A1F58C4F-5D2A-4EFF-9472-66E5E2AA9570}" destId="{E5CAAC03-52C0-4466-89F7-4893F31AD7CC}" srcOrd="1" destOrd="0" presId="urn:microsoft.com/office/officeart/2005/8/layout/radial5"/>
    <dgm:cxn modelId="{B32F2126-C277-4C5D-927D-D48646C71677}" type="presOf" srcId="{07761675-2B1D-4A2D-BED7-12BEFD0C00CF}" destId="{591CAAB4-1786-42D6-A437-4CC780714898}" srcOrd="0" destOrd="0" presId="urn:microsoft.com/office/officeart/2005/8/layout/radial5"/>
    <dgm:cxn modelId="{87DED9E9-BFD3-4A39-A8B2-3216900D6C4F}" type="presOf" srcId="{6FCD8DAB-6C8F-41FD-8B76-587044366FDC}" destId="{ED31D815-44B9-42C4-B385-547C22D24C6C}" srcOrd="1" destOrd="0" presId="urn:microsoft.com/office/officeart/2005/8/layout/radial5"/>
    <dgm:cxn modelId="{23BBE9BB-1532-4D27-8911-1EF3AEC4AAAE}" srcId="{E000A7F4-CB65-481C-ADAE-0A2DEC618BE0}" destId="{20694B76-C79D-4A4D-90F9-DDCB75EEE7C2}" srcOrd="5" destOrd="0" parTransId="{43F29227-9F60-4F3A-9932-97BD6B1599E9}" sibTransId="{31177005-B610-4B07-A251-AD0845510BF1}"/>
    <dgm:cxn modelId="{C1D3AAF1-A76F-4D74-8748-2B5C877DD966}" type="presOf" srcId="{E000A7F4-CB65-481C-ADAE-0A2DEC618BE0}" destId="{23F1D4CF-5B07-40C5-AB64-676A25F2187D}" srcOrd="0" destOrd="0" presId="urn:microsoft.com/office/officeart/2005/8/layout/radial5"/>
    <dgm:cxn modelId="{2B64E3C8-5FA4-449E-A89D-E35E148EBF6A}" type="presOf" srcId="{4D99D0EB-7E10-4303-84A2-6AF2B29CCFA7}" destId="{16CAA03E-4F47-4B43-B630-1609B9794714}" srcOrd="1" destOrd="0" presId="urn:microsoft.com/office/officeart/2005/8/layout/radial5"/>
    <dgm:cxn modelId="{C2ACF4AD-A35D-4E1F-BAE5-EC59A59E21E1}" type="presOf" srcId="{20694B76-C79D-4A4D-90F9-DDCB75EEE7C2}" destId="{E4A819AC-400A-419C-9DEB-3880712384A0}" srcOrd="0" destOrd="0" presId="urn:microsoft.com/office/officeart/2005/8/layout/radial5"/>
    <dgm:cxn modelId="{9B887249-4A06-470E-8EFF-3EEAEB34B40A}" type="presOf" srcId="{2719CFDC-C1C2-486B-8FF2-3B1A100A22A7}" destId="{EA7ED01C-98CE-473D-9767-26E8E225EC97}" srcOrd="0" destOrd="0" presId="urn:microsoft.com/office/officeart/2005/8/layout/radial5"/>
    <dgm:cxn modelId="{5174CB60-097C-4A02-A61D-97CCD3FA131D}" type="presOf" srcId="{494D72A8-E9A0-4B0F-8FF0-4D70F7749705}" destId="{0224B18F-90B5-4946-9649-044D2D86A516}" srcOrd="0" destOrd="0" presId="urn:microsoft.com/office/officeart/2005/8/layout/radial5"/>
    <dgm:cxn modelId="{CFDCDE18-FA5F-4B14-AF9B-176C671645FF}" srcId="{E000A7F4-CB65-481C-ADAE-0A2DEC618BE0}" destId="{86673F37-BCD2-4C19-B664-786F782609D3}" srcOrd="3" destOrd="0" parTransId="{A1F58C4F-5D2A-4EFF-9472-66E5E2AA9570}" sibTransId="{5C97A256-B72F-4E3C-AA0F-B8E150D109A6}"/>
    <dgm:cxn modelId="{92E59B38-A2C9-4954-9974-B441F102E55A}" type="presParOf" srcId="{3196269F-25B0-4C12-ACAE-AF304865709E}" destId="{23F1D4CF-5B07-40C5-AB64-676A25F2187D}" srcOrd="0" destOrd="0" presId="urn:microsoft.com/office/officeart/2005/8/layout/radial5"/>
    <dgm:cxn modelId="{AD247487-0F1C-4399-822B-16973C4C6605}" type="presParOf" srcId="{3196269F-25B0-4C12-ACAE-AF304865709E}" destId="{ED4CE468-7371-47A7-8706-874A561CE341}" srcOrd="1" destOrd="0" presId="urn:microsoft.com/office/officeart/2005/8/layout/radial5"/>
    <dgm:cxn modelId="{FA472166-EA37-4780-89BC-492C8F6D501A}" type="presParOf" srcId="{ED4CE468-7371-47A7-8706-874A561CE341}" destId="{16CAA03E-4F47-4B43-B630-1609B9794714}" srcOrd="0" destOrd="0" presId="urn:microsoft.com/office/officeart/2005/8/layout/radial5"/>
    <dgm:cxn modelId="{79CFC9FE-7308-4258-AC7E-3E4AB8F239D1}" type="presParOf" srcId="{3196269F-25B0-4C12-ACAE-AF304865709E}" destId="{9406C6CE-6792-4F4F-AD6C-A51A9C1533EE}" srcOrd="2" destOrd="0" presId="urn:microsoft.com/office/officeart/2005/8/layout/radial5"/>
    <dgm:cxn modelId="{9B0F8A2F-B664-466D-AB5B-B1DC3C17EE61}" type="presParOf" srcId="{3196269F-25B0-4C12-ACAE-AF304865709E}" destId="{C635CF65-D59D-4964-BD8B-AD2522A6AD7C}" srcOrd="3" destOrd="0" presId="urn:microsoft.com/office/officeart/2005/8/layout/radial5"/>
    <dgm:cxn modelId="{23B6AF6A-932F-4B70-AE56-AC9F031D104E}" type="presParOf" srcId="{C635CF65-D59D-4964-BD8B-AD2522A6AD7C}" destId="{ED31D815-44B9-42C4-B385-547C22D24C6C}" srcOrd="0" destOrd="0" presId="urn:microsoft.com/office/officeart/2005/8/layout/radial5"/>
    <dgm:cxn modelId="{4FFAFE4A-6875-4003-9E45-D170CE35C051}" type="presParOf" srcId="{3196269F-25B0-4C12-ACAE-AF304865709E}" destId="{0C36F12C-FF38-404C-B8B5-84462FD25F1C}" srcOrd="4" destOrd="0" presId="urn:microsoft.com/office/officeart/2005/8/layout/radial5"/>
    <dgm:cxn modelId="{B2328AC4-8BE5-43A7-987A-D34D08A01318}" type="presParOf" srcId="{3196269F-25B0-4C12-ACAE-AF304865709E}" destId="{EA7ED01C-98CE-473D-9767-26E8E225EC97}" srcOrd="5" destOrd="0" presId="urn:microsoft.com/office/officeart/2005/8/layout/radial5"/>
    <dgm:cxn modelId="{900B7593-3B9F-4C53-9D8F-124106EA5016}" type="presParOf" srcId="{EA7ED01C-98CE-473D-9767-26E8E225EC97}" destId="{45E2043F-4A52-4A31-81E3-834E6330C6F4}" srcOrd="0" destOrd="0" presId="urn:microsoft.com/office/officeart/2005/8/layout/radial5"/>
    <dgm:cxn modelId="{55920EE6-B14F-4BA1-99D2-9E312A456B2D}" type="presParOf" srcId="{3196269F-25B0-4C12-ACAE-AF304865709E}" destId="{8946A87A-29A3-45A4-A42A-85D56C080A1F}" srcOrd="6" destOrd="0" presId="urn:microsoft.com/office/officeart/2005/8/layout/radial5"/>
    <dgm:cxn modelId="{ECCCB7B3-74C8-4CF2-B900-F40D38C5E483}" type="presParOf" srcId="{3196269F-25B0-4C12-ACAE-AF304865709E}" destId="{CA9D1750-8834-4A2B-8152-41C0E70A2162}" srcOrd="7" destOrd="0" presId="urn:microsoft.com/office/officeart/2005/8/layout/radial5"/>
    <dgm:cxn modelId="{1974D226-EFFB-4ACA-BC6B-C625DEE254F3}" type="presParOf" srcId="{CA9D1750-8834-4A2B-8152-41C0E70A2162}" destId="{E5CAAC03-52C0-4466-89F7-4893F31AD7CC}" srcOrd="0" destOrd="0" presId="urn:microsoft.com/office/officeart/2005/8/layout/radial5"/>
    <dgm:cxn modelId="{D54BD640-B3BE-4864-9EB7-A717858895E0}" type="presParOf" srcId="{3196269F-25B0-4C12-ACAE-AF304865709E}" destId="{2B9732DB-8536-4EEB-A42F-E9BE8C761D0D}" srcOrd="8" destOrd="0" presId="urn:microsoft.com/office/officeart/2005/8/layout/radial5"/>
    <dgm:cxn modelId="{1D7A0AA5-6330-4C70-9CD3-B19E8090899F}" type="presParOf" srcId="{3196269F-25B0-4C12-ACAE-AF304865709E}" destId="{182322E3-ED1B-43B1-9EBB-C6D476A917B0}" srcOrd="9" destOrd="0" presId="urn:microsoft.com/office/officeart/2005/8/layout/radial5"/>
    <dgm:cxn modelId="{36F4B530-9474-43A9-9A22-4A2314806E38}" type="presParOf" srcId="{182322E3-ED1B-43B1-9EBB-C6D476A917B0}" destId="{6E92E575-2168-4121-BBC2-6734628AA458}" srcOrd="0" destOrd="0" presId="urn:microsoft.com/office/officeart/2005/8/layout/radial5"/>
    <dgm:cxn modelId="{CB7980AE-F77A-4479-8BA9-6B66729E5F05}" type="presParOf" srcId="{3196269F-25B0-4C12-ACAE-AF304865709E}" destId="{36D65992-CFDA-4CAA-BC4B-6E03568514FD}" srcOrd="10" destOrd="0" presId="urn:microsoft.com/office/officeart/2005/8/layout/radial5"/>
    <dgm:cxn modelId="{ED3CBBDA-213F-4E0E-96E6-82828215EEF7}" type="presParOf" srcId="{3196269F-25B0-4C12-ACAE-AF304865709E}" destId="{1D1C856B-96F0-44F1-A042-1882500B67D5}" srcOrd="11" destOrd="0" presId="urn:microsoft.com/office/officeart/2005/8/layout/radial5"/>
    <dgm:cxn modelId="{B4C08EA4-757F-4F7A-BB25-EF63FEA8EEEA}" type="presParOf" srcId="{1D1C856B-96F0-44F1-A042-1882500B67D5}" destId="{77C1CA83-F687-491F-B2F6-2D8222A26224}" srcOrd="0" destOrd="0" presId="urn:microsoft.com/office/officeart/2005/8/layout/radial5"/>
    <dgm:cxn modelId="{7039ACF1-06D6-4C6E-8C96-4B493AC319E0}" type="presParOf" srcId="{3196269F-25B0-4C12-ACAE-AF304865709E}" destId="{E4A819AC-400A-419C-9DEB-3880712384A0}" srcOrd="12" destOrd="0" presId="urn:microsoft.com/office/officeart/2005/8/layout/radial5"/>
    <dgm:cxn modelId="{978E4F74-E184-492D-A01F-F75846F60036}" type="presParOf" srcId="{3196269F-25B0-4C12-ACAE-AF304865709E}" destId="{591CAAB4-1786-42D6-A437-4CC780714898}" srcOrd="13" destOrd="0" presId="urn:microsoft.com/office/officeart/2005/8/layout/radial5"/>
    <dgm:cxn modelId="{4DEBD194-9158-43CE-8921-8CA80188F5E7}" type="presParOf" srcId="{591CAAB4-1786-42D6-A437-4CC780714898}" destId="{02518AF1-B628-4B4D-9FC4-A981182139EE}" srcOrd="0" destOrd="0" presId="urn:microsoft.com/office/officeart/2005/8/layout/radial5"/>
    <dgm:cxn modelId="{40CD4FBC-1EF4-4611-9230-27F7C16816B1}" type="presParOf" srcId="{3196269F-25B0-4C12-ACAE-AF304865709E}" destId="{0224B18F-90B5-4946-9649-044D2D86A516}" srcOrd="14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A1F3E-E6D1-47B2-A707-13A075574737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5E935-0E9B-4A0D-9398-F01C46E42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5E935-0E9B-4A0D-9398-F01C46E42B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5E935-0E9B-4A0D-9398-F01C46E42B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5E935-0E9B-4A0D-9398-F01C46E42B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381000"/>
            <a:ext cx="8305800" cy="1752600"/>
          </a:xfrm>
        </p:spPr>
        <p:txBody>
          <a:bodyPr>
            <a:noAutofit/>
          </a:bodyPr>
          <a:lstStyle/>
          <a:p>
            <a:pPr algn="ctr"/>
            <a:r>
              <a:rPr lang="en-US" sz="16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16600" dirty="0" smtClean="0">
                <a:latin typeface="NikoshBAN" pitchFamily="2" charset="0"/>
                <a:cs typeface="NikoshBAN" pitchFamily="2" charset="0"/>
              </a:rPr>
            </a:br>
            <a:r>
              <a:rPr lang="en-US" sz="1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 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88" y="995033"/>
            <a:ext cx="8923312" cy="586296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924800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78085B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78085B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78085B"/>
                </a:solidFill>
                <a:latin typeface="NikoshBAN" pitchFamily="2" charset="0"/>
                <a:cs typeface="NikoshBAN" pitchFamily="2" charset="0"/>
              </a:rPr>
              <a:t>   ১/ 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….৩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দৃশ্যমান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২/….৩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অদৃশ্যমান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smtClean="0">
                <a:solidFill>
                  <a:srgbClr val="78085B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78085B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800" dirty="0" err="1" smtClean="0">
                <a:latin typeface="NikoshBAN" pitchFamily="2" charset="0"/>
                <a:cs typeface="NikoshBAN" pitchFamily="2" charset="0"/>
              </a:rPr>
              <a:t>মূল্যায়ণঃ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9600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1"/>
            <a:ext cx="8229600" cy="3505199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baseline="-25000" dirty="0" smtClean="0">
                <a:solidFill>
                  <a:schemeClr val="accent6">
                    <a:lumMod val="75000"/>
                  </a:schemeClr>
                </a:solidFill>
                <a:latin typeface="MingLiU_HKSCS"/>
                <a:ea typeface="MingLiU_HKSCS"/>
                <a:cs typeface="NikoshBAN" pitchFamily="2" charset="0"/>
              </a:rPr>
              <a:t>* </a:t>
            </a:r>
            <a:r>
              <a:rPr lang="en-US" sz="5400" b="1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5400" b="1" baseline="-25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aseline="-25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baseline="-25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baseline="-25000" dirty="0" smtClean="0">
                <a:latin typeface="NikoshBAN" pitchFamily="2" charset="0"/>
                <a:cs typeface="NikoshBAN" pitchFamily="2" charset="0"/>
              </a:rPr>
            </a:br>
            <a:r>
              <a:rPr lang="en-US" sz="5400" baseline="-25000" dirty="0" smtClean="0">
                <a:solidFill>
                  <a:srgbClr val="FF0000"/>
                </a:solidFill>
                <a:latin typeface="MingLiU_HKSCS"/>
                <a:ea typeface="MingLiU_HKSCS"/>
                <a:cs typeface="NikoshBAN" pitchFamily="2" charset="0"/>
              </a:rPr>
              <a:t>* </a:t>
            </a:r>
            <a:r>
              <a:rPr lang="en-US" sz="5400" baseline="-25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5400" baseline="-2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aseline="-25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5400" baseline="-2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aseline="-25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baseline="-2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aseline="-25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baseline="-2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baseline="-2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baseline="-2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baseline="-25000" dirty="0" smtClean="0">
                <a:solidFill>
                  <a:schemeClr val="bg2">
                    <a:lumMod val="50000"/>
                  </a:schemeClr>
                </a:solidFill>
                <a:latin typeface="MingLiU_HKSCS"/>
                <a:ea typeface="MingLiU_HKSCS"/>
                <a:cs typeface="NikoshBAN" pitchFamily="2" charset="0"/>
              </a:rPr>
              <a:t>*</a:t>
            </a:r>
            <a:r>
              <a:rPr lang="en-US" sz="4400" baseline="-25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aseline="-25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aseline="-25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baseline="-25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A=L+E</a:t>
            </a:r>
            <a:r>
              <a:rPr lang="en-US" sz="7200" baseline="-25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aseline="-25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aseline="-250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aseline="-25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4000" baseline="-25000" dirty="0" smtClean="0">
                <a:solidFill>
                  <a:schemeClr val="bg2">
                    <a:lumMod val="50000"/>
                  </a:schemeClr>
                </a:solidFill>
                <a:latin typeface="MingLiU_HKSCS"/>
                <a:ea typeface="MingLiU_HKSCS"/>
                <a:cs typeface="NikoshBAN" pitchFamily="2" charset="0"/>
              </a:rPr>
              <a:t>*</a:t>
            </a:r>
            <a:r>
              <a:rPr lang="en-US" sz="4000" b="1" baseline="-25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baseline="-25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A=L+E </a:t>
            </a:r>
            <a:r>
              <a:rPr lang="en-US" sz="3600" b="1" baseline="-250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সমীকরন</a:t>
            </a:r>
            <a:r>
              <a:rPr lang="en-US" sz="3600" b="1" baseline="-25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baseline="-250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baseline="-25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baseline="-250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ভেংঙ্গে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…</a:t>
            </a:r>
            <a:endParaRPr lang="en-US" sz="3600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3657600" cy="228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 smtClean="0"/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960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76200"/>
            <a:ext cx="4572000" cy="259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2895600"/>
            <a:ext cx="8991600" cy="396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# রাতুল১০০০০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#  ৫০০০টাকা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#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সায়মা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৭০০০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#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২৫০০০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#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কর্মচারীর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ফারজানা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২০০০টাকা।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হিসাবসমীকরণে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848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5486400"/>
            <a:ext cx="7010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2438400" y="6400800"/>
            <a:ext cx="4572000" cy="365125"/>
          </a:xfrm>
        </p:spPr>
        <p:txBody>
          <a:bodyPr/>
          <a:lstStyle/>
          <a:p>
            <a:pPr algn="ctr"/>
            <a:fld id="{69AA1657-9083-4326-8CC3-83FF5BE126F2}" type="datetime9">
              <a:rPr lang="en-US" sz="2800" b="1" smtClean="0">
                <a:solidFill>
                  <a:schemeClr val="tx1"/>
                </a:solidFill>
              </a:rPr>
              <a:pPr algn="ctr"/>
              <a:t>07-Dec-19 7:11:31 PM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3600" y="4485382"/>
            <a:ext cx="4876800" cy="1077218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দুর্গাপুর মাধ্যমিক বিদ্যালয়</a:t>
            </a:r>
            <a:r>
              <a:rPr lang="bn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কুমারখালী,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কুষ্টিয়া।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2200" y="5525869"/>
            <a:ext cx="4419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E-mail:  rashedraihan1978@gmail.com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Mobile: 01942778660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0" y="228600"/>
            <a:ext cx="30123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7400" y="3875782"/>
            <a:ext cx="4876800" cy="707886"/>
          </a:xfrm>
          <a:prstGeom prst="rect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মো:- রাশেদ রায়হান (লিটন)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14400"/>
            <a:ext cx="2966205" cy="3071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400800" y="304800"/>
            <a:ext cx="2514600" cy="2362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অধ্যায়ঃ২য়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৫০মিনিট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838200"/>
            <a:ext cx="2286000" cy="2133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0638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vick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4043363" cy="396240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3" name="Picture 2" descr="08tval_accident2_15_158812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19200"/>
            <a:ext cx="4495800" cy="3962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048000" y="5486400"/>
            <a:ext cx="3657600" cy="1143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endParaRPr lang="en-US" sz="11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_mega_561_BANK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4648199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4102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ঘটনা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4648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5257801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অনার্থীক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ngladesh-v-Netherlands--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762000"/>
            <a:ext cx="4152900" cy="4648200"/>
          </a:xfrm>
          <a:prstGeom prst="rect">
            <a:avLst/>
          </a:prstGeom>
        </p:spPr>
      </p:pic>
      <p:pic>
        <p:nvPicPr>
          <p:cNvPr id="7" name="Picture 6" descr="20190131_1108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457200"/>
            <a:ext cx="3962400" cy="4953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819399"/>
            <a:ext cx="457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ee_rm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390190" cy="52578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685800" y="0"/>
            <a:ext cx="7620000" cy="16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2819400" y="2514600"/>
            <a:ext cx="1752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334000"/>
          </a:xfr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4400" b="1" i="1" dirty="0" smtClean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i="1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i="1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i="1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i="1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i="1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………</a:t>
            </a:r>
            <a:endParaRPr lang="en-US" sz="1800" b="1" i="1" dirty="0" smtClean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-228600" y="0"/>
          <a:ext cx="90678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381000"/>
            <a:ext cx="2057400" cy="160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/>
              <a:t>A</a:t>
            </a:r>
            <a:endParaRPr lang="en-US" sz="13800" dirty="0"/>
          </a:p>
        </p:txBody>
      </p:sp>
      <p:sp>
        <p:nvSpPr>
          <p:cNvPr id="9" name="Oval 8"/>
          <p:cNvSpPr/>
          <p:nvPr/>
        </p:nvSpPr>
        <p:spPr>
          <a:xfrm>
            <a:off x="3505200" y="381000"/>
            <a:ext cx="1828800" cy="1676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</a:rPr>
              <a:t>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72200" y="304800"/>
            <a:ext cx="1905000" cy="1600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Plus 11"/>
          <p:cNvSpPr/>
          <p:nvPr/>
        </p:nvSpPr>
        <p:spPr>
          <a:xfrm>
            <a:off x="5410200" y="685800"/>
            <a:ext cx="7620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qual 14"/>
          <p:cNvSpPr/>
          <p:nvPr/>
        </p:nvSpPr>
        <p:spPr>
          <a:xfrm>
            <a:off x="2465438" y="948813"/>
            <a:ext cx="990600" cy="609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685800" y="2133600"/>
            <a:ext cx="8077200" cy="1676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3400" y="4572000"/>
            <a:ext cx="49600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A=  Assets(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সম্পদসমূহ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L= 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Liabities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`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vqmg~n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E=  Equity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(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gvwjKvbv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স্ব্ত্ব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)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4" grpId="0" animBg="1"/>
      <p:bldP spid="12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78085B"/>
                </a:solidFill>
                <a:latin typeface="NikoshBAN" pitchFamily="2" charset="0"/>
                <a:cs typeface="NikoshBAN" pitchFamily="2" charset="0"/>
              </a:rPr>
              <a:t>দৃশ্যমান</a:t>
            </a:r>
            <a:r>
              <a:rPr lang="en-US" dirty="0" smtClean="0">
                <a:solidFill>
                  <a:srgbClr val="78085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8085B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dirty="0" smtClean="0">
                <a:solidFill>
                  <a:srgbClr val="78085B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dirty="0" err="1" smtClean="0">
                <a:solidFill>
                  <a:srgbClr val="66251A"/>
                </a:solidFill>
                <a:latin typeface="NikoshBAN" pitchFamily="2" charset="0"/>
                <a:cs typeface="NikoshBAN" pitchFamily="2" charset="0"/>
              </a:rPr>
              <a:t>অদৃশ্যমান</a:t>
            </a:r>
            <a:r>
              <a:rPr lang="en-US" dirty="0" smtClean="0">
                <a:solidFill>
                  <a:srgbClr val="66251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66251A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endParaRPr lang="en-US" dirty="0">
              <a:solidFill>
                <a:srgbClr val="66251A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5519e2bc-7bd9-4ddb-9593-829d1fe4bf6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81200"/>
            <a:ext cx="4235934" cy="4191000"/>
          </a:xfrm>
        </p:spPr>
      </p:pic>
      <p:pic>
        <p:nvPicPr>
          <p:cNvPr id="5" name="Picture 4" descr="Road-accid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103" y="1981200"/>
            <a:ext cx="4634845" cy="41910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600200" y="2057400"/>
            <a:ext cx="533400" cy="1524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622</TotalTime>
  <Words>178</Words>
  <Application>Microsoft Office PowerPoint</Application>
  <PresentationFormat>On-screen Show (4:3)</PresentationFormat>
  <Paragraphs>55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   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দৃশ্যমান লেনদেন       অদৃশ্যমান লেনদেন</vt:lpstr>
      <vt:lpstr>   দলীয় কাজঃ          ১/ ….৩ টি দৃশ্যমান লেনদেন ২/….৩ টি অদৃশ্যমান               লেনদেন সম্পর্কিত ঘটনা লিখ।   </vt:lpstr>
      <vt:lpstr>মূল্যায়ণঃ 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Ovick</dc:creator>
  <cp:lastModifiedBy>USER</cp:lastModifiedBy>
  <cp:revision>292</cp:revision>
  <dcterms:created xsi:type="dcterms:W3CDTF">2013-12-11T15:50:51Z</dcterms:created>
  <dcterms:modified xsi:type="dcterms:W3CDTF">2019-12-07T13:14:50Z</dcterms:modified>
</cp:coreProperties>
</file>