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2" r:id="rId5"/>
    <p:sldId id="260" r:id="rId6"/>
    <p:sldId id="261" r:id="rId7"/>
    <p:sldId id="262" r:id="rId8"/>
    <p:sldId id="287" r:id="rId9"/>
    <p:sldId id="285" r:id="rId10"/>
    <p:sldId id="286" r:id="rId11"/>
    <p:sldId id="284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3258800" cy="7772400"/>
  <p:notesSz cx="6858000" cy="9144000"/>
  <p:defaultTextStyle>
    <a:defPPr>
      <a:defRPr lang="en-US"/>
    </a:defPPr>
    <a:lvl1pPr marL="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272011"/>
            <a:ext cx="9944100" cy="2705947"/>
          </a:xfrm>
        </p:spPr>
        <p:txBody>
          <a:bodyPr anchor="b"/>
          <a:lstStyle>
            <a:lvl1pPr algn="ctr"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082310"/>
            <a:ext cx="9944100" cy="1876530"/>
          </a:xfrm>
        </p:spPr>
        <p:txBody>
          <a:bodyPr/>
          <a:lstStyle>
            <a:lvl1pPr marL="0" indent="0" algn="ctr">
              <a:buNone/>
              <a:defRPr sz="2610"/>
            </a:lvl1pPr>
            <a:lvl2pPr marL="497205" indent="0" algn="ctr">
              <a:buNone/>
              <a:defRPr sz="2175"/>
            </a:lvl2pPr>
            <a:lvl3pPr marL="994410" indent="0" algn="ctr">
              <a:buNone/>
              <a:defRPr sz="1958"/>
            </a:lvl3pPr>
            <a:lvl4pPr marL="1491615" indent="0" algn="ctr">
              <a:buNone/>
              <a:defRPr sz="1740"/>
            </a:lvl4pPr>
            <a:lvl5pPr marL="1988820" indent="0" algn="ctr">
              <a:buNone/>
              <a:defRPr sz="1740"/>
            </a:lvl5pPr>
            <a:lvl6pPr marL="2486025" indent="0" algn="ctr">
              <a:buNone/>
              <a:defRPr sz="1740"/>
            </a:lvl6pPr>
            <a:lvl7pPr marL="2983230" indent="0" algn="ctr">
              <a:buNone/>
              <a:defRPr sz="1740"/>
            </a:lvl7pPr>
            <a:lvl8pPr marL="3480435" indent="0" algn="ctr">
              <a:buNone/>
              <a:defRPr sz="1740"/>
            </a:lvl8pPr>
            <a:lvl9pPr marL="3977640" indent="0" algn="ctr">
              <a:buNone/>
              <a:defRPr sz="17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39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426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329" y="413808"/>
            <a:ext cx="2858929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1543" y="413808"/>
            <a:ext cx="8411051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424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65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37" y="1937704"/>
            <a:ext cx="11435715" cy="3233102"/>
          </a:xfrm>
        </p:spPr>
        <p:txBody>
          <a:bodyPr anchor="b"/>
          <a:lstStyle>
            <a:lvl1pPr>
              <a:defRPr sz="65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637" y="5201392"/>
            <a:ext cx="11435715" cy="1700212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7205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4410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3pPr>
            <a:lvl4pPr marL="14916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88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602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323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8043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764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543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2268" y="2069042"/>
            <a:ext cx="563499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60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69" y="413809"/>
            <a:ext cx="11435715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270" y="1905318"/>
            <a:ext cx="5609093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270" y="2839085"/>
            <a:ext cx="5609093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2267" y="1905318"/>
            <a:ext cx="5636717" cy="933767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7205" indent="0">
              <a:buNone/>
              <a:defRPr sz="2175" b="1"/>
            </a:lvl2pPr>
            <a:lvl3pPr marL="994410" indent="0">
              <a:buNone/>
              <a:defRPr sz="1958" b="1"/>
            </a:lvl3pPr>
            <a:lvl4pPr marL="1491615" indent="0">
              <a:buNone/>
              <a:defRPr sz="1740" b="1"/>
            </a:lvl4pPr>
            <a:lvl5pPr marL="1988820" indent="0">
              <a:buNone/>
              <a:defRPr sz="1740" b="1"/>
            </a:lvl5pPr>
            <a:lvl6pPr marL="2486025" indent="0">
              <a:buNone/>
              <a:defRPr sz="1740" b="1"/>
            </a:lvl6pPr>
            <a:lvl7pPr marL="2983230" indent="0">
              <a:buNone/>
              <a:defRPr sz="1740" b="1"/>
            </a:lvl7pPr>
            <a:lvl8pPr marL="3480435" indent="0">
              <a:buNone/>
              <a:defRPr sz="1740" b="1"/>
            </a:lvl8pPr>
            <a:lvl9pPr marL="3977640" indent="0">
              <a:buNone/>
              <a:defRPr sz="17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2267" y="2839085"/>
            <a:ext cx="563671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75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091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510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717" y="1119082"/>
            <a:ext cx="6712268" cy="5523442"/>
          </a:xfrm>
        </p:spPr>
        <p:txBody>
          <a:bodyPr/>
          <a:lstStyle>
            <a:lvl1pPr>
              <a:defRPr sz="3480"/>
            </a:lvl1pPr>
            <a:lvl2pPr>
              <a:defRPr sz="3045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643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270" y="518160"/>
            <a:ext cx="4276308" cy="1813560"/>
          </a:xfrm>
        </p:spPr>
        <p:txBody>
          <a:bodyPr anchor="b"/>
          <a:lstStyle>
            <a:lvl1pPr>
              <a:defRPr sz="3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36717" y="1119082"/>
            <a:ext cx="6712268" cy="5523442"/>
          </a:xfrm>
        </p:spPr>
        <p:txBody>
          <a:bodyPr anchor="t"/>
          <a:lstStyle>
            <a:lvl1pPr marL="0" indent="0">
              <a:buNone/>
              <a:defRPr sz="3480"/>
            </a:lvl1pPr>
            <a:lvl2pPr marL="497205" indent="0">
              <a:buNone/>
              <a:defRPr sz="3045"/>
            </a:lvl2pPr>
            <a:lvl3pPr marL="994410" indent="0">
              <a:buNone/>
              <a:defRPr sz="2610"/>
            </a:lvl3pPr>
            <a:lvl4pPr marL="1491615" indent="0">
              <a:buNone/>
              <a:defRPr sz="2175"/>
            </a:lvl4pPr>
            <a:lvl5pPr marL="1988820" indent="0">
              <a:buNone/>
              <a:defRPr sz="2175"/>
            </a:lvl5pPr>
            <a:lvl6pPr marL="2486025" indent="0">
              <a:buNone/>
              <a:defRPr sz="2175"/>
            </a:lvl6pPr>
            <a:lvl7pPr marL="2983230" indent="0">
              <a:buNone/>
              <a:defRPr sz="2175"/>
            </a:lvl7pPr>
            <a:lvl8pPr marL="3480435" indent="0">
              <a:buNone/>
              <a:defRPr sz="2175"/>
            </a:lvl8pPr>
            <a:lvl9pPr marL="3977640" indent="0">
              <a:buNone/>
              <a:defRPr sz="21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270" y="2331720"/>
            <a:ext cx="4276308" cy="4319800"/>
          </a:xfrm>
        </p:spPr>
        <p:txBody>
          <a:bodyPr/>
          <a:lstStyle>
            <a:lvl1pPr marL="0" indent="0">
              <a:buNone/>
              <a:defRPr sz="1740"/>
            </a:lvl1pPr>
            <a:lvl2pPr marL="497205" indent="0">
              <a:buNone/>
              <a:defRPr sz="1523"/>
            </a:lvl2pPr>
            <a:lvl3pPr marL="994410" indent="0">
              <a:buNone/>
              <a:defRPr sz="1305"/>
            </a:lvl3pPr>
            <a:lvl4pPr marL="1491615" indent="0">
              <a:buNone/>
              <a:defRPr sz="1088"/>
            </a:lvl4pPr>
            <a:lvl5pPr marL="1988820" indent="0">
              <a:buNone/>
              <a:defRPr sz="1088"/>
            </a:lvl5pPr>
            <a:lvl6pPr marL="2486025" indent="0">
              <a:buNone/>
              <a:defRPr sz="1088"/>
            </a:lvl6pPr>
            <a:lvl7pPr marL="2983230" indent="0">
              <a:buNone/>
              <a:defRPr sz="1088"/>
            </a:lvl7pPr>
            <a:lvl8pPr marL="3480435" indent="0">
              <a:buNone/>
              <a:defRPr sz="1088"/>
            </a:lvl8pPr>
            <a:lvl9pPr marL="3977640" indent="0">
              <a:buNone/>
              <a:defRPr sz="10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32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543" y="413809"/>
            <a:ext cx="1143571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543" y="2069042"/>
            <a:ext cx="1143571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543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FF08-F338-4002-99C5-1C43B7044E4A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91978" y="7203864"/>
            <a:ext cx="447484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028" y="7203864"/>
            <a:ext cx="29832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F825-9C33-473D-8CF6-E8A44618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5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94410" rtl="0" eaLnBrk="1" latinLnBrk="0" hangingPunct="1">
        <a:lnSpc>
          <a:spcPct val="90000"/>
        </a:lnSpc>
        <a:spcBef>
          <a:spcPct val="0"/>
        </a:spcBef>
        <a:buNone/>
        <a:defRPr sz="47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03" indent="-248603" algn="l" defTabSz="994410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45" kern="1200">
          <a:solidFill>
            <a:schemeClr val="tx1"/>
          </a:solidFill>
          <a:latin typeface="+mn-lt"/>
          <a:ea typeface="+mn-ea"/>
          <a:cs typeface="+mn-cs"/>
        </a:defRPr>
      </a:lvl1pPr>
      <a:lvl2pPr marL="74580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301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4021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223742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73462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323183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729038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4226243" indent="-248603" algn="l" defTabSz="994410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1pPr>
      <a:lvl2pPr marL="49720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2pPr>
      <a:lvl3pPr marL="99441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49161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4pPr>
      <a:lvl5pPr marL="198882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5pPr>
      <a:lvl6pPr marL="248602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6pPr>
      <a:lvl7pPr marL="298323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7pPr>
      <a:lvl8pPr marL="3480435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8pPr>
      <a:lvl9pPr marL="3977640" algn="l" defTabSz="994410" rtl="0" eaLnBrk="1" latinLnBrk="0" hangingPunct="1">
        <a:defRPr sz="1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minvp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2725400" cy="7162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/>
          </a:p>
        </p:txBody>
      </p:sp>
      <p:sp>
        <p:nvSpPr>
          <p:cNvPr id="6" name="TextBox 5"/>
          <p:cNvSpPr txBox="1"/>
          <p:nvPr/>
        </p:nvSpPr>
        <p:spPr>
          <a:xfrm>
            <a:off x="2438400" y="44958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spc="-265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8000" b="1" spc="-26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739825"/>
            <a:ext cx="394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 অভাব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5764512"/>
            <a:ext cx="412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খাল-বিল,নদী-নালা ভরাট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1813"/>
            <a:ext cx="5757321" cy="423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72835" y="613851"/>
            <a:ext cx="336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1813"/>
            <a:ext cx="5757321" cy="423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714804" y="6644818"/>
            <a:ext cx="6484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বাংলাদেশের জনসংখ্যা সমসসার চিত্র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979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5071" y="438835"/>
            <a:ext cx="227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82200" y="126983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71825" y="5943600"/>
            <a:ext cx="5534025" cy="1491540"/>
            <a:chOff x="3171825" y="5943600"/>
            <a:chExt cx="5534025" cy="1491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1825" y="5943600"/>
              <a:ext cx="2543175" cy="14915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552950" y="6324600"/>
              <a:ext cx="41529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n>
                    <a:solidFill>
                      <a:schemeClr val="bg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জনসংখ্যা সমস্যা </a:t>
              </a:r>
              <a:r>
                <a:rPr lang="en-US" sz="4400" b="1" dirty="0" err="1" smtClean="0">
                  <a:ln>
                    <a:solidFill>
                      <a:schemeClr val="bg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b="1" dirty="0" smtClean="0">
                  <a:ln>
                    <a:solidFill>
                      <a:schemeClr val="bg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IN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72" y="1269832"/>
            <a:ext cx="4221574" cy="45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7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52400"/>
            <a:ext cx="1296924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326040"/>
            <a:ext cx="336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23390" y="6906266"/>
            <a:ext cx="5796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জনসংখ্যা বৃদ্ধির 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6487180"/>
            <a:ext cx="197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61345"/>
            <a:ext cx="7543800" cy="545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784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037" y="5074491"/>
            <a:ext cx="266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প্রভাব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7098" y="5074491"/>
            <a:ext cx="274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3123" y="5074491"/>
            <a:ext cx="263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" y="1953467"/>
            <a:ext cx="3988339" cy="282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30" y="1953467"/>
            <a:ext cx="3959870" cy="2796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12732" y="4957186"/>
            <a:ext cx="364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65996" y="772554"/>
            <a:ext cx="336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6484" y="5792756"/>
            <a:ext cx="6223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বাংলাদেশের জনসংখ্যা বৃদ্ধির 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1" b="23333"/>
          <a:stretch/>
        </p:blipFill>
        <p:spPr>
          <a:xfrm>
            <a:off x="8746126" y="1934612"/>
            <a:ext cx="3988339" cy="284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90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8215" y="5842168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বাংলাদেশের জনসংখ্যা বৃদ্ধির 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7322" y="5085211"/>
            <a:ext cx="3615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নিরাপত্তা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8483" y="5085211"/>
            <a:ext cx="352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0795" y="5085211"/>
            <a:ext cx="402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দৃষ্টিভঙ্গি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67" y="1635835"/>
            <a:ext cx="3906933" cy="327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5355"/>
            <a:ext cx="3963077" cy="327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220923" y="790786"/>
            <a:ext cx="336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36" y="1651074"/>
            <a:ext cx="3887870" cy="324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75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53000"/>
            <a:ext cx="3962400" cy="2534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385" y="5897001"/>
            <a:ext cx="670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7300" y="43503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27" y="1371600"/>
            <a:ext cx="7257146" cy="428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744200" y="804369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 মিনিট</a:t>
            </a:r>
            <a:endParaRPr lang="en-US" sz="32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9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52400"/>
            <a:ext cx="1296924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191" y="5847601"/>
            <a:ext cx="329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পুনর্বন্টন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67800" y="5816824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বৃদ্ধি ও আয় পুনর্বন্টন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7805" y="5816824"/>
            <a:ext cx="345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 রপ্তানি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36" y="2274981"/>
            <a:ext cx="3810000" cy="316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187487" y="4668317"/>
            <a:ext cx="21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8192" y="4424265"/>
            <a:ext cx="14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3" y="2250866"/>
            <a:ext cx="4017791" cy="321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49" y="2258485"/>
            <a:ext cx="3944851" cy="316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724224" y="647621"/>
            <a:ext cx="9764632" cy="1502509"/>
            <a:chOff x="1724224" y="647621"/>
            <a:chExt cx="9764632" cy="1502509"/>
          </a:xfrm>
        </p:grpSpPr>
        <p:sp>
          <p:nvSpPr>
            <p:cNvPr id="4" name="TextBox 3"/>
            <p:cNvSpPr txBox="1"/>
            <p:nvPr/>
          </p:nvSpPr>
          <p:spPr>
            <a:xfrm>
              <a:off x="1724224" y="647621"/>
              <a:ext cx="9764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 সমস্যা সমাধানের উপায় সমূহ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07105"/>
              <a:ext cx="8572500" cy="1343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6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47346" y="5765175"/>
            <a:ext cx="491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 ও পরিবার পরিকল্পনা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0472" y="5743616"/>
            <a:ext cx="398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147" y="5765176"/>
            <a:ext cx="4487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সুবিধাবঞ্চিতদের জনসংখ্যা নিয়ন্ত্রণে উদ্বুদ্ধকরণ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753092"/>
            <a:ext cx="4030617" cy="376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616" y="1706880"/>
            <a:ext cx="3976914" cy="381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6880"/>
            <a:ext cx="3954252" cy="3814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24224" y="647621"/>
            <a:ext cx="9764632" cy="1502509"/>
            <a:chOff x="1724224" y="647621"/>
            <a:chExt cx="9764632" cy="1502509"/>
          </a:xfrm>
        </p:grpSpPr>
        <p:sp>
          <p:nvSpPr>
            <p:cNvPr id="14" name="TextBox 13"/>
            <p:cNvSpPr txBox="1"/>
            <p:nvPr/>
          </p:nvSpPr>
          <p:spPr>
            <a:xfrm>
              <a:off x="1724224" y="647621"/>
              <a:ext cx="9764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 সমস্যা সমাধানের উপায় সমূহ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07105"/>
              <a:ext cx="8572500" cy="1343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8297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152400"/>
            <a:ext cx="1298448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280" y="5606196"/>
            <a:ext cx="385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জনসংখ্যানীতি গ্রহ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46" y="2089170"/>
            <a:ext cx="5262554" cy="32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40237" y="5606196"/>
            <a:ext cx="375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প্রসার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24224" y="647621"/>
            <a:ext cx="9764632" cy="1502509"/>
            <a:chOff x="1724224" y="647621"/>
            <a:chExt cx="9764632" cy="1502509"/>
          </a:xfrm>
        </p:grpSpPr>
        <p:sp>
          <p:nvSpPr>
            <p:cNvPr id="8" name="TextBox 7"/>
            <p:cNvSpPr txBox="1"/>
            <p:nvPr/>
          </p:nvSpPr>
          <p:spPr>
            <a:xfrm>
              <a:off x="1724224" y="647621"/>
              <a:ext cx="97646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 সমস্যা সমাধানের উপায় সমূহ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07105"/>
              <a:ext cx="8572500" cy="134302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089170"/>
            <a:ext cx="5262554" cy="317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466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5000" y="5446528"/>
            <a:ext cx="8540265" cy="1998226"/>
            <a:chOff x="1905000" y="5446528"/>
            <a:chExt cx="8540265" cy="19982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5446528"/>
              <a:ext cx="3124200" cy="199822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962400" y="6126292"/>
              <a:ext cx="64828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 সমস্যা সমাধানের উপায়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bn-IN" sz="3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1179021"/>
            <a:ext cx="731520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81650" y="4572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4200" y="811143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০৮ মিনিট</a:t>
            </a:r>
            <a:endParaRPr lang="en-US" sz="28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4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52400"/>
            <a:ext cx="1296924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1650" y="3733800"/>
            <a:ext cx="4864040" cy="332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161" b="1" dirty="0">
                <a:latin typeface="NikoshBAN" pitchFamily="2" charset="0"/>
                <a:cs typeface="NikoshBAN" pitchFamily="2" charset="0"/>
              </a:rPr>
              <a:t>মোমিন আহমেদ </a:t>
            </a:r>
          </a:p>
          <a:p>
            <a:pPr algn="ctr"/>
            <a:r>
              <a:rPr lang="bn-BD" sz="3161" b="1" spc="-150" dirty="0">
                <a:latin typeface="NikoshBAN" pitchFamily="2" charset="0"/>
                <a:cs typeface="NikoshBAN" pitchFamily="2" charset="0"/>
              </a:rPr>
              <a:t>বি এস এস (সম্মান), এম এস এস (সমাজবিজ্ঞান), বি এড</a:t>
            </a:r>
          </a:p>
          <a:p>
            <a:pPr algn="ctr"/>
            <a:r>
              <a:rPr lang="bn-BD" sz="3161" b="1" spc="-150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161" b="1" spc="-150" dirty="0"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bn-IN" sz="3161" b="1" spc="-15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161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b="1" spc="-150" dirty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3161" b="1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b="1" spc="-150" dirty="0">
                <a:latin typeface="NikoshBAN" pitchFamily="2" charset="0"/>
                <a:cs typeface="NikoshBAN" pitchFamily="2" charset="0"/>
              </a:rPr>
              <a:t>জয়পুরহাট</a:t>
            </a:r>
          </a:p>
          <a:p>
            <a:pPr algn="ctr"/>
            <a:r>
              <a:rPr lang="en-US" sz="1778" spc="-150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1975" spc="-150" dirty="0">
                <a:latin typeface="NikoshBAN" pitchFamily="2" charset="0"/>
                <a:cs typeface="NikoshBAN" pitchFamily="2" charset="0"/>
                <a:hlinkClick r:id="rId2"/>
              </a:rPr>
              <a:t>mominvp@gmail.com</a:t>
            </a:r>
            <a:endParaRPr lang="bn-BD" sz="1975" spc="-1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lang="en-US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6555" y="3749040"/>
            <a:ext cx="4698100" cy="204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নাগরিকতা</a:t>
            </a:r>
            <a:endParaRPr lang="as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963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2963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bn-IN" sz="2963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IN" sz="3161" b="1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766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৪</a:t>
            </a:r>
            <a:r>
              <a:rPr lang="en-US" sz="2766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766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766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/১২/২০২৯ </a:t>
            </a:r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খ্রিঃ</a:t>
            </a:r>
            <a:endParaRPr lang="bn-BD" sz="2766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1704" y="431965"/>
            <a:ext cx="23753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52001"/>
            <a:ext cx="2331881" cy="306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70" y="1746620"/>
            <a:ext cx="2286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7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9641" y="1905000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258" y="3886200"/>
            <a:ext cx="6477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জনসংখ্যা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258" y="3116759"/>
            <a:ext cx="5410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জনসংখ্যা সমস্যা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b="1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70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7918"/>
            <a:ext cx="3162300" cy="2635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1371600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63034"/>
            <a:ext cx="1211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সমস্যা সমাধানে নাগরিক তোমার করণীয় কী? লিখে আনবে।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44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2598400" cy="72448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4920" y="1841838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সুন্দর বাংলাদেশ গড়ব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3203942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8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200400"/>
            <a:ext cx="35814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0388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640532"/>
            <a:ext cx="507492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602489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এমনটি হবার কারণ কী?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0540" y="6024892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 তার একটি কারণ হতে পারে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651963"/>
            <a:ext cx="5076825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61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103531"/>
            <a:ext cx="9525000" cy="50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91100" y="6378545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 কি সমস্যা?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31758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5860" y="6444397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 অধিক জনসংখ্য একটি সমস্যা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52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5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52763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6503" y="6683514"/>
            <a:ext cx="4668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346826"/>
            <a:ext cx="7696200" cy="518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336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295400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657600"/>
            <a:ext cx="1828800" cy="75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346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34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2895600"/>
            <a:ext cx="92430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বৃদ্ধির 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উল্লেখ করতে পারবে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সমস্যা সমাধানের উপায় ব্যাখ্যা করতে পারবে।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2513" y="3201914"/>
            <a:ext cx="6781800" cy="12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29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52400"/>
            <a:ext cx="1296924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115" y="6563767"/>
            <a:ext cx="1226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দেশ বা অঞ্চলে জনসংখ্যার হার দ্রুত গতিতে বৃদ্ধি পেতে থাকলে,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তখন তাকে জনসংখ্যা সমস্যা বলে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69972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67900"/>
            <a:ext cx="3956685" cy="370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93587"/>
            <a:ext cx="40290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767900"/>
            <a:ext cx="4044315" cy="368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85800" y="5634036"/>
            <a:ext cx="685800" cy="6905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931E-6 6.53595E-7 L 0.8477 -0.0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85" y="-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52400"/>
            <a:ext cx="1296924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6377" y="6334780"/>
            <a:ext cx="358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শহরমূখী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448440"/>
            <a:ext cx="336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7010400" cy="526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63366" y="6858000"/>
            <a:ext cx="602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জনসংখ্যা সমসসার চিত্র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531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" y="152400"/>
            <a:ext cx="12969240" cy="7467600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69" b="1">
              <a:ln w="12700">
                <a:solidFill>
                  <a:srgbClr val="00B0F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9689" y="5536698"/>
            <a:ext cx="438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কমে যাওয়া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619" y="5547456"/>
            <a:ext cx="294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আবাদী জমি হ্রাস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871013"/>
            <a:ext cx="336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78306"/>
            <a:ext cx="3810000" cy="342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3559872" y="6190095"/>
            <a:ext cx="6484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বাংলাদেশের জনসংখ্যা সমসসার চিত্র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89" y="1978306"/>
            <a:ext cx="4093475" cy="342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14405" y="5549122"/>
            <a:ext cx="23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978306"/>
            <a:ext cx="4122238" cy="344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210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2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347</Words>
  <Application>Microsoft Office PowerPoint</Application>
  <PresentationFormat>Custom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w</cp:lastModifiedBy>
  <cp:revision>88</cp:revision>
  <dcterms:created xsi:type="dcterms:W3CDTF">2019-11-30T04:54:06Z</dcterms:created>
  <dcterms:modified xsi:type="dcterms:W3CDTF">2019-12-07T04:20:45Z</dcterms:modified>
</cp:coreProperties>
</file>