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21" r:id="rId2"/>
    <p:sldId id="300" r:id="rId3"/>
    <p:sldId id="299" r:id="rId4"/>
    <p:sldId id="278" r:id="rId5"/>
    <p:sldId id="264" r:id="rId6"/>
    <p:sldId id="284" r:id="rId7"/>
    <p:sldId id="318" r:id="rId8"/>
    <p:sldId id="317" r:id="rId9"/>
    <p:sldId id="304" r:id="rId10"/>
    <p:sldId id="315" r:id="rId11"/>
    <p:sldId id="313" r:id="rId12"/>
    <p:sldId id="314" r:id="rId13"/>
    <p:sldId id="310" r:id="rId14"/>
    <p:sldId id="316" r:id="rId15"/>
    <p:sldId id="319" r:id="rId16"/>
    <p:sldId id="309" r:id="rId17"/>
    <p:sldId id="288" r:id="rId18"/>
    <p:sldId id="266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038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8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1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-600x3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79248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7315200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হাইড্রোক্লোরিক এসিডের কয়েকটি ব্যবহার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0600" y="3886200"/>
            <a:ext cx="4047067" cy="2362200"/>
            <a:chOff x="4876800" y="3886200"/>
            <a:chExt cx="4047067" cy="2362200"/>
          </a:xfrm>
        </p:grpSpPr>
        <p:sp>
          <p:nvSpPr>
            <p:cNvPr id="6" name="Rectangle 5"/>
            <p:cNvSpPr/>
            <p:nvPr/>
          </p:nvSpPr>
          <p:spPr>
            <a:xfrm>
              <a:off x="4953000" y="5867400"/>
              <a:ext cx="3970867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ঔষ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কোম্পানিতে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images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886200"/>
              <a:ext cx="4038600" cy="197167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28600" y="3886200"/>
            <a:ext cx="3886200" cy="2286000"/>
            <a:chOff x="228600" y="3886200"/>
            <a:chExt cx="4038600" cy="2286000"/>
          </a:xfrm>
        </p:grpSpPr>
        <p:sp>
          <p:nvSpPr>
            <p:cNvPr id="5" name="Rectangle 4"/>
            <p:cNvSpPr/>
            <p:nvPr/>
          </p:nvSpPr>
          <p:spPr>
            <a:xfrm>
              <a:off x="228600" y="57912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টয়লেট পরিষ্কারক হিসাবে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Ped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886200"/>
              <a:ext cx="4038600" cy="1905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914400"/>
            <a:ext cx="3962400" cy="2667000"/>
            <a:chOff x="228600" y="304800"/>
            <a:chExt cx="3962400" cy="2667000"/>
          </a:xfrm>
        </p:grpSpPr>
        <p:pic>
          <p:nvPicPr>
            <p:cNvPr id="8" name="Picture 7" descr="f4bd06afb6f66b9ee5904edbe328311d_X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04800"/>
              <a:ext cx="3962400" cy="2286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ইস্পাত তৈরির কারখানায়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914400"/>
            <a:ext cx="4038600" cy="2743200"/>
            <a:chOff x="4800600" y="304800"/>
            <a:chExt cx="4038600" cy="2743200"/>
          </a:xfrm>
        </p:grpSpPr>
        <p:pic>
          <p:nvPicPr>
            <p:cNvPr id="9" name="Picture 8" descr="2_54607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04800"/>
              <a:ext cx="4038600" cy="2362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00600" y="26670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চামড়া শিল্পে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914400"/>
            <a:ext cx="4038600" cy="2667000"/>
            <a:chOff x="228600" y="228600"/>
            <a:chExt cx="4038600" cy="2667000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228600"/>
              <a:ext cx="4038600" cy="2286000"/>
              <a:chOff x="2133600" y="1981200"/>
              <a:chExt cx="3200400" cy="3200400"/>
            </a:xfrm>
          </p:grpSpPr>
          <p:pic>
            <p:nvPicPr>
              <p:cNvPr id="4" name="Picture 3" descr="images90.jpg"/>
              <p:cNvPicPr>
                <a:picLocks noChangeAspect="1"/>
              </p:cNvPicPr>
              <p:nvPr/>
            </p:nvPicPr>
            <p:blipFill>
              <a:blip r:embed="rId3"/>
              <a:srcRect l="15610" t="19512" r="18049" b="5691"/>
              <a:stretch>
                <a:fillRect/>
              </a:stretch>
            </p:blipFill>
            <p:spPr>
              <a:xfrm>
                <a:off x="3733800" y="35814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5" name="Picture 4" descr="8901030455018.jpg"/>
              <p:cNvPicPr>
                <a:picLocks noChangeAspect="1"/>
              </p:cNvPicPr>
              <p:nvPr/>
            </p:nvPicPr>
            <p:blipFill>
              <a:blip r:embed="rId4"/>
              <a:srcRect l="16000" t="12800" r="16800" b="7200"/>
              <a:stretch>
                <a:fillRect/>
              </a:stretch>
            </p:blipFill>
            <p:spPr>
              <a:xfrm>
                <a:off x="2133600" y="19812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6" name="Picture 5" descr="images (2).jpg"/>
              <p:cNvPicPr>
                <a:picLocks noChangeAspect="1"/>
              </p:cNvPicPr>
              <p:nvPr/>
            </p:nvPicPr>
            <p:blipFill>
              <a:blip r:embed="rId5"/>
              <a:srcRect l="23333" t="8000" r="26667" b="8000"/>
              <a:stretch>
                <a:fillRect/>
              </a:stretch>
            </p:blipFill>
            <p:spPr>
              <a:xfrm>
                <a:off x="2133600" y="3581400"/>
                <a:ext cx="1600200" cy="1600200"/>
              </a:xfrm>
              <a:prstGeom prst="rect">
                <a:avLst/>
              </a:prstGeom>
            </p:spPr>
          </p:pic>
          <p:pic>
            <p:nvPicPr>
              <p:cNvPr id="7" name="Picture 6" descr="surf-surf-excel-quickwash-200-g-1.png"/>
              <p:cNvPicPr>
                <a:picLocks noChangeAspect="1"/>
              </p:cNvPicPr>
              <p:nvPr/>
            </p:nvPicPr>
            <p:blipFill>
              <a:blip r:embed="rId6"/>
              <a:srcRect l="16667" t="19444" r="16666" b="5555"/>
              <a:stretch>
                <a:fillRect/>
              </a:stretch>
            </p:blipFill>
            <p:spPr>
              <a:xfrm>
                <a:off x="3733800" y="1981200"/>
                <a:ext cx="1600200" cy="16002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ডিটারজেন্ট তৈরিতে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96000" y="4724400"/>
            <a:ext cx="1600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76800" y="990600"/>
            <a:ext cx="4267200" cy="2667000"/>
            <a:chOff x="4876800" y="228600"/>
            <a:chExt cx="4267200" cy="2667000"/>
          </a:xfrm>
        </p:grpSpPr>
        <p:pic>
          <p:nvPicPr>
            <p:cNvPr id="15" name="Picture 14" descr="car-battery-2.jpg"/>
            <p:cNvPicPr>
              <a:picLocks noChangeAspect="1"/>
            </p:cNvPicPr>
            <p:nvPr/>
          </p:nvPicPr>
          <p:blipFill>
            <a:blip r:embed="rId7"/>
            <a:srcRect l="5199" t="6383" r="5125"/>
            <a:stretch>
              <a:fillRect/>
            </a:stretch>
          </p:blipFill>
          <p:spPr>
            <a:xfrm>
              <a:off x="4876800" y="228600"/>
              <a:ext cx="4267200" cy="23622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105400" y="2514600"/>
              <a:ext cx="38100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ব্যাটারিতে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66800" y="304800"/>
            <a:ext cx="71628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 এসিডের কয়েকটি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81600" y="3886200"/>
            <a:ext cx="3667125" cy="2438400"/>
            <a:chOff x="5181600" y="3886200"/>
            <a:chExt cx="3667125" cy="2438400"/>
          </a:xfrm>
        </p:grpSpPr>
        <p:pic>
          <p:nvPicPr>
            <p:cNvPr id="17" name="Picture 16" descr="kit_28483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1600" y="3886200"/>
              <a:ext cx="3667125" cy="2057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181600" y="5943600"/>
              <a:ext cx="3657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কীটনাশক হিসাবে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1000" y="3886200"/>
            <a:ext cx="3886200" cy="2590800"/>
            <a:chOff x="381000" y="3886200"/>
            <a:chExt cx="3886200" cy="2590800"/>
          </a:xfrm>
        </p:grpSpPr>
        <p:pic>
          <p:nvPicPr>
            <p:cNvPr id="19" name="Picture 18" descr="k0ro9f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3886200"/>
              <a:ext cx="3886200" cy="2209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81000" y="60960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রং তৈরিতে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304800"/>
            <a:ext cx="76962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ascadeUp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এসিডের কয়েকটি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990600"/>
            <a:ext cx="3962400" cy="2514600"/>
            <a:chOff x="228600" y="304800"/>
            <a:chExt cx="3962400" cy="2514600"/>
          </a:xfrm>
        </p:grpSpPr>
        <p:pic>
          <p:nvPicPr>
            <p:cNvPr id="9" name="Picture 8" descr="sarisabar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3962400" cy="21463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" y="24384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 কারখানায়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29200" y="990600"/>
            <a:ext cx="3886200" cy="2590800"/>
            <a:chOff x="5029200" y="304800"/>
            <a:chExt cx="3886200" cy="2590800"/>
          </a:xfrm>
        </p:grpSpPr>
        <p:pic>
          <p:nvPicPr>
            <p:cNvPr id="10" name="Picture 9" descr="images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304800"/>
              <a:ext cx="3886200" cy="22098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029200" y="25146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রকেটের জ্বালানির সাথে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3733800"/>
            <a:ext cx="3962400" cy="2667000"/>
            <a:chOff x="304800" y="3733800"/>
            <a:chExt cx="3962400" cy="2667000"/>
          </a:xfrm>
        </p:grpSpPr>
        <p:pic>
          <p:nvPicPr>
            <p:cNvPr id="12" name="Picture 11" descr="celu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733800"/>
              <a:ext cx="3962400" cy="2286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048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সোনার গহনা তৈরিতে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3733800"/>
            <a:ext cx="3886200" cy="2590800"/>
            <a:chOff x="5029200" y="3733800"/>
            <a:chExt cx="3886200" cy="2590800"/>
          </a:xfrm>
        </p:grpSpPr>
        <p:pic>
          <p:nvPicPr>
            <p:cNvPr id="14" name="Picture 13" descr="image_1446_17880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200" y="3733800"/>
              <a:ext cx="3886200" cy="22098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29200" y="5943600"/>
              <a:ext cx="3886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বিস্ফোরক তৈরিতে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685800"/>
            <a:ext cx="7162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ছকটি পূরণ কর (একজন চকবোর্ডে লিখবে, অন্যরা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লিখবে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85800" y="1397000"/>
          <a:ext cx="7848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057400"/>
                <a:gridCol w="419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এসিডের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রাসায়নিক সংকেত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দুষ্ট লোকের এসিড ছোড়ার শাস্তি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990600"/>
            <a:ext cx="3657600" cy="2819400"/>
            <a:chOff x="228600" y="304800"/>
            <a:chExt cx="4038600" cy="2590800"/>
          </a:xfrm>
        </p:grpSpPr>
        <p:pic>
          <p:nvPicPr>
            <p:cNvPr id="7" name="Picture 6" descr="14151429719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4038600" cy="2362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28600" y="25146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দুষ্ট লোক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7800" y="990600"/>
            <a:ext cx="3505201" cy="2819401"/>
            <a:chOff x="4724400" y="304799"/>
            <a:chExt cx="4038601" cy="2667001"/>
          </a:xfrm>
        </p:grpSpPr>
        <p:pic>
          <p:nvPicPr>
            <p:cNvPr id="4" name="Picture 3" descr="KHOKSA 14 - 09 - 2013 ASID 1.jpg"/>
            <p:cNvPicPr>
              <a:picLocks noChangeAspect="1"/>
            </p:cNvPicPr>
            <p:nvPr/>
          </p:nvPicPr>
          <p:blipFill>
            <a:blip r:embed="rId4"/>
            <a:srcRect r="28439"/>
            <a:stretch>
              <a:fillRect/>
            </a:stretch>
          </p:blipFill>
          <p:spPr>
            <a:xfrm rot="5400000">
              <a:off x="5596270" y="-567070"/>
              <a:ext cx="2294861" cy="4038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24400" y="2590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 আক্রান্ত ব্যক্তি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114800"/>
            <a:ext cx="3505200" cy="2286000"/>
            <a:chOff x="228600" y="3886200"/>
            <a:chExt cx="4038600" cy="2514600"/>
          </a:xfrm>
        </p:grpSpPr>
        <p:pic>
          <p:nvPicPr>
            <p:cNvPr id="5" name="Picture 4" descr="2994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886200"/>
              <a:ext cx="4038600" cy="2133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8600" y="6019800"/>
              <a:ext cx="4038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প্রতিবাদ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4114800"/>
            <a:ext cx="3524250" cy="2209800"/>
            <a:chOff x="4800600" y="3929062"/>
            <a:chExt cx="4057650" cy="2471738"/>
          </a:xfrm>
        </p:grpSpPr>
        <p:pic>
          <p:nvPicPr>
            <p:cNvPr id="3" name="Picture 2" descr="2_4924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929062"/>
              <a:ext cx="4057650" cy="209073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800600" y="6019800"/>
              <a:ext cx="3962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শাস্তি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11430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76600"/>
            <a:ext cx="8610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এসিড ছোড়ার বিরুদ্ধে কীভাবে অন্যদের সচেতন করা যায় তা ব্যাখ্যা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34200" y="1864659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লাইম ওয়াটারের সংকেত 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562600" y="18288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458200" y="1828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482236" y="240274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638800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1" y="1864659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CaO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7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276600"/>
            <a:ext cx="6781803" cy="1676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HCl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যৌগটি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খাওয়ার উপযোগী।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খাদ্যদ্রব্য হজমে সাহায্য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ঔষধ, চামড়া শিল্পে ব্যবহৃত হয়।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506133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981200"/>
            <a:ext cx="34290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লাইম ওয়াটার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429000"/>
            <a:ext cx="3352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মিল্ক অফ ম্যাগনেসিয়া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429000"/>
            <a:ext cx="30480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ব্লিচিং পাউডার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1981200"/>
            <a:ext cx="3124200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মিল্ক অফ লাইম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295400" y="4953000"/>
            <a:ext cx="3429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ব্যাকিং সোডা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486400" y="4953000"/>
            <a:ext cx="29718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খনিজ এসিড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33400" y="685800"/>
            <a:ext cx="8153400" cy="5257800"/>
            <a:chOff x="1099358" y="609600"/>
            <a:chExt cx="6596842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1099358" y="609600"/>
              <a:ext cx="6596842" cy="5257800"/>
              <a:chOff x="275359" y="381000"/>
              <a:chExt cx="9821140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75359" y="381000"/>
                <a:ext cx="9821140" cy="5638800"/>
                <a:chOff x="275359" y="381000"/>
                <a:chExt cx="9821140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275359" y="381000"/>
                  <a:ext cx="9821140" cy="4648200"/>
                  <a:chOff x="849543" y="325056"/>
                  <a:chExt cx="6126247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849543" y="325056"/>
                    <a:ext cx="6126247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50425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00200" y="2133600"/>
            <a:ext cx="5867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অপব্যবহার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রোধে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ভুমিকা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রাখতে পার তা ব্যাখ্যা কর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19400" y="5410200"/>
            <a:ext cx="3962400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Iqbal high school\Pictures\80f0edafa8c0909c4e9c524e919a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42668"/>
            <a:ext cx="4502727" cy="45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2895600"/>
            <a:ext cx="4495800" cy="3352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মোঃআলমগীর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bn-BD" sz="3200" b="1" dirty="0" smtClean="0">
                <a:latin typeface="SutonnyMJ" pitchFamily="2" charset="0"/>
                <a:cs typeface="NikoshBAN" pitchFamily="2" charset="0"/>
              </a:rPr>
              <a:t>রামিজা বালিকা উচ্চ বিদ্যালয়</a:t>
            </a:r>
          </a:p>
          <a:p>
            <a:pPr algn="ctr">
              <a:buFontTx/>
              <a:buNone/>
            </a:pPr>
            <a:r>
              <a:rPr lang="bn-BD" sz="3200" b="1" dirty="0" smtClean="0">
                <a:latin typeface="SutonnyMJ" pitchFamily="2" charset="0"/>
                <a:cs typeface="NikoshBAN" pitchFamily="2" charset="0"/>
              </a:rPr>
              <a:t>কানাইঘাট, সিলেট।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mdalamgirsazu@gmail.com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০১৭৮৬৯৩৫২৫২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70169" y="3200400"/>
            <a:ext cx="3498099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ও ৬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07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248400" y="762000"/>
            <a:ext cx="1981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124200" y="152400"/>
            <a:ext cx="28956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39511"/>
            <a:ext cx="2247901" cy="2228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9" grpId="0" build="p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kumulator.jpg"/>
          <p:cNvPicPr>
            <a:picLocks noChangeAspect="1"/>
          </p:cNvPicPr>
          <p:nvPr/>
        </p:nvPicPr>
        <p:blipFill>
          <a:blip r:embed="rId3"/>
          <a:srcRect t="10417" b="10417"/>
          <a:stretch>
            <a:fillRect/>
          </a:stretch>
        </p:blipFill>
        <p:spPr>
          <a:xfrm>
            <a:off x="381000" y="1752600"/>
            <a:ext cx="4267200" cy="2895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400" y="5029200"/>
            <a:ext cx="3733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5029200"/>
            <a:ext cx="3429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533400"/>
            <a:ext cx="34290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00600" y="1905000"/>
            <a:ext cx="3810000" cy="2667000"/>
            <a:chOff x="838200" y="1981200"/>
            <a:chExt cx="3810000" cy="2590800"/>
          </a:xfrm>
        </p:grpSpPr>
        <p:pic>
          <p:nvPicPr>
            <p:cNvPr id="31" name="Picture 30" descr="main-soap-graphic_0_0.png"/>
            <p:cNvPicPr>
              <a:picLocks noChangeAspect="1"/>
            </p:cNvPicPr>
            <p:nvPr/>
          </p:nvPicPr>
          <p:blipFill>
            <a:blip r:embed="rId4"/>
            <a:srcRect l="31088" t="38983" r="5699" b="13867"/>
            <a:stretch>
              <a:fillRect/>
            </a:stretch>
          </p:blipFill>
          <p:spPr>
            <a:xfrm>
              <a:off x="838200" y="1981200"/>
              <a:ext cx="3810000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32" name="Rectangle 31"/>
            <p:cNvSpPr/>
            <p:nvPr/>
          </p:nvSpPr>
          <p:spPr>
            <a:xfrm>
              <a:off x="1600200" y="3048000"/>
              <a:ext cx="2209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সাবান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Blue_and_red_litmus_pape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7" t="15000" r="7813" b="11250"/>
          <a:stretch>
            <a:fillRect/>
          </a:stretch>
        </p:blipFill>
        <p:spPr>
          <a:xfrm>
            <a:off x="685800" y="914400"/>
            <a:ext cx="8077200" cy="4572000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90600" y="2438400"/>
            <a:ext cx="69342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ক্ষারক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6800" y="3886200"/>
            <a:ext cx="70866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5257800"/>
            <a:ext cx="70866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এসিডের অপব্যবহার রোধে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উদ্ভুদ্ধ হবে।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219200"/>
            <a:ext cx="3733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228600"/>
            <a:ext cx="2209800" cy="532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62000" y="3810000"/>
            <a:ext cx="1905000" cy="2905125"/>
            <a:chOff x="762000" y="3810000"/>
            <a:chExt cx="1905000" cy="2905125"/>
          </a:xfrm>
        </p:grpSpPr>
        <p:pic>
          <p:nvPicPr>
            <p:cNvPr id="37" name="Picture 36" descr="shopping.jpg"/>
            <p:cNvPicPr>
              <a:picLocks noChangeAspect="1"/>
            </p:cNvPicPr>
            <p:nvPr/>
          </p:nvPicPr>
          <p:blipFill>
            <a:blip r:embed="rId3"/>
            <a:srcRect l="26889" r="28666"/>
            <a:stretch>
              <a:fillRect/>
            </a:stretch>
          </p:blipFill>
          <p:spPr>
            <a:xfrm>
              <a:off x="762000" y="3810000"/>
              <a:ext cx="1905000" cy="29051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90600" y="52578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HNO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0" y="3810000"/>
            <a:ext cx="2514600" cy="2971800"/>
            <a:chOff x="6096000" y="3810000"/>
            <a:chExt cx="2514600" cy="2971800"/>
          </a:xfrm>
        </p:grpSpPr>
        <p:pic>
          <p:nvPicPr>
            <p:cNvPr id="21" name="Picture 20" descr="f7394fce-7f8b-4443-b94a-e872a96bc1f1_300.jpg"/>
            <p:cNvPicPr>
              <a:picLocks noChangeAspect="1"/>
            </p:cNvPicPr>
            <p:nvPr/>
          </p:nvPicPr>
          <p:blipFill>
            <a:blip r:embed="rId4"/>
            <a:srcRect l="12000" r="14000"/>
            <a:stretch>
              <a:fillRect/>
            </a:stretch>
          </p:blipFill>
          <p:spPr>
            <a:xfrm>
              <a:off x="6096000" y="3810000"/>
              <a:ext cx="2514600" cy="2971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00800" y="5410200"/>
              <a:ext cx="15240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PO</a:t>
              </a:r>
              <a:r>
                <a:rPr lang="en-US" sz="3200" b="1" baseline="-16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200" y="457200"/>
            <a:ext cx="2667000" cy="2895600"/>
            <a:chOff x="6172200" y="304800"/>
            <a:chExt cx="2667000" cy="3200400"/>
          </a:xfrm>
        </p:grpSpPr>
        <p:pic>
          <p:nvPicPr>
            <p:cNvPr id="42" name="Picture 41" descr="shopping3.jpg"/>
            <p:cNvPicPr>
              <a:picLocks noChangeAspect="1"/>
            </p:cNvPicPr>
            <p:nvPr/>
          </p:nvPicPr>
          <p:blipFill>
            <a:blip r:embed="rId5"/>
            <a:srcRect l="25926" r="25396"/>
            <a:stretch>
              <a:fillRect/>
            </a:stretch>
          </p:blipFill>
          <p:spPr>
            <a:xfrm>
              <a:off x="6172200" y="304800"/>
              <a:ext cx="2667000" cy="32004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629400" y="26670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3200" b="1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4267200" y="4648200"/>
            <a:ext cx="21336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ফসফরিক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343400" y="990600"/>
            <a:ext cx="21336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29000" y="2514600"/>
            <a:ext cx="2133600" cy="167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438400" y="5334000"/>
            <a:ext cx="2057400" cy="762000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152400"/>
            <a:ext cx="1828800" cy="3429000"/>
            <a:chOff x="838200" y="152400"/>
            <a:chExt cx="1828800" cy="3429000"/>
          </a:xfrm>
        </p:grpSpPr>
        <p:pic>
          <p:nvPicPr>
            <p:cNvPr id="41" name="Picture 40" descr="shopping1.jpg"/>
            <p:cNvPicPr>
              <a:picLocks noChangeAspect="1"/>
            </p:cNvPicPr>
            <p:nvPr/>
          </p:nvPicPr>
          <p:blipFill>
            <a:blip r:embed="rId6"/>
            <a:srcRect l="20000" r="20572"/>
            <a:stretch>
              <a:fillRect/>
            </a:stretch>
          </p:blipFill>
          <p:spPr>
            <a:xfrm>
              <a:off x="838200" y="152400"/>
              <a:ext cx="1828800" cy="3429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14400" y="2514600"/>
              <a:ext cx="1676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HCl</a:t>
              </a:r>
              <a:endParaRPr lang="en-US" sz="3200" b="1" dirty="0"/>
            </a:p>
          </p:txBody>
        </p:sp>
      </p:grpSp>
      <p:sp>
        <p:nvSpPr>
          <p:cNvPr id="25" name="Left Arrow 24"/>
          <p:cNvSpPr/>
          <p:nvPr/>
        </p:nvSpPr>
        <p:spPr>
          <a:xfrm>
            <a:off x="2286000" y="1676400"/>
            <a:ext cx="22098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াইড্রোক্লোরিক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0" grpId="0" animBg="1"/>
      <p:bldP spid="2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>
            <a:off x="3886200" y="685800"/>
            <a:ext cx="22098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ম্যাগনেসিয়া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2590800"/>
            <a:ext cx="25908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SlantDow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419600" y="4038600"/>
            <a:ext cx="1752600" cy="8382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 সোডা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2819400" y="1371600"/>
            <a:ext cx="25146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সোডিয়াম হাইড্রোক্সাইড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2819400" y="5029200"/>
            <a:ext cx="19050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মিল্ক অব লাইম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381000"/>
            <a:ext cx="2514600" cy="2743200"/>
            <a:chOff x="228600" y="381000"/>
            <a:chExt cx="2514600" cy="2743200"/>
          </a:xfrm>
        </p:grpSpPr>
        <p:pic>
          <p:nvPicPr>
            <p:cNvPr id="19" name="Picture 18" descr="SodHydrox.jpg"/>
            <p:cNvPicPr>
              <a:picLocks noChangeAspect="1"/>
            </p:cNvPicPr>
            <p:nvPr/>
          </p:nvPicPr>
          <p:blipFill>
            <a:blip r:embed="rId3"/>
            <a:srcRect r="49600" b="17606"/>
            <a:stretch>
              <a:fillRect/>
            </a:stretch>
          </p:blipFill>
          <p:spPr>
            <a:xfrm>
              <a:off x="228600" y="381000"/>
              <a:ext cx="2514600" cy="27432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38200" y="23622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NaOH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72200" y="304800"/>
            <a:ext cx="2438400" cy="2819400"/>
            <a:chOff x="6172200" y="304800"/>
            <a:chExt cx="2438400" cy="2819400"/>
          </a:xfrm>
        </p:grpSpPr>
        <p:pic>
          <p:nvPicPr>
            <p:cNvPr id="41" name="Picture 40" descr="article-2352139-005CCF7B00000258-554_306x45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304800"/>
              <a:ext cx="2438400" cy="28194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6705600" y="2057400"/>
              <a:ext cx="1447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Mg(OH)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1000" y="3733800"/>
            <a:ext cx="2362200" cy="2590800"/>
            <a:chOff x="381000" y="3733800"/>
            <a:chExt cx="2362200" cy="2590800"/>
          </a:xfrm>
        </p:grpSpPr>
        <p:pic>
          <p:nvPicPr>
            <p:cNvPr id="33" name="Picture 32" descr="TO-art353-lime-20130322145011833961-300x0.jpg"/>
            <p:cNvPicPr>
              <a:picLocks noChangeAspect="1"/>
            </p:cNvPicPr>
            <p:nvPr/>
          </p:nvPicPr>
          <p:blipFill>
            <a:blip r:embed="rId5"/>
            <a:srcRect l="16118" t="30000" r="20667" b="15455"/>
            <a:stretch>
              <a:fillRect/>
            </a:stretch>
          </p:blipFill>
          <p:spPr>
            <a:xfrm>
              <a:off x="381000" y="3733800"/>
              <a:ext cx="2362200" cy="25908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685800" y="5257800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Ca(OH)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72200" y="3810000"/>
            <a:ext cx="2590800" cy="2514600"/>
            <a:chOff x="6172200" y="3810000"/>
            <a:chExt cx="2590800" cy="2514600"/>
          </a:xfrm>
        </p:grpSpPr>
        <p:pic>
          <p:nvPicPr>
            <p:cNvPr id="26" name="Picture 25" descr="sodium-bicarbonat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3810000"/>
              <a:ext cx="2590800" cy="2514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8" name="Rectangle 27"/>
            <p:cNvSpPr/>
            <p:nvPr/>
          </p:nvSpPr>
          <p:spPr>
            <a:xfrm>
              <a:off x="6553200" y="571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NaHCO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24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9906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200400"/>
            <a:ext cx="7315200" cy="10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তোমার জানা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ক্ষারকের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সংকেতসহ একটি তালিকা তৈরি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4343400" y="4114800"/>
            <a:ext cx="16764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114800" y="1676400"/>
            <a:ext cx="1905000" cy="762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পেষ্ট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2895600"/>
            <a:ext cx="2362200" cy="838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ক্ষারকের ব্যবহার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1000" y="381000"/>
            <a:ext cx="3048000" cy="2438400"/>
            <a:chOff x="381000" y="685800"/>
            <a:chExt cx="3048000" cy="2438400"/>
          </a:xfrm>
        </p:grpSpPr>
        <p:pic>
          <p:nvPicPr>
            <p:cNvPr id="24" name="Picture 23" descr="whitewashing-m112-7mcw_018175282008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685800"/>
              <a:ext cx="3048000" cy="20574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81000" y="2743200"/>
              <a:ext cx="30480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বাসা-বাড়ি হোয়াইট ওয়াসের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8600" y="3810000"/>
            <a:ext cx="3200400" cy="2667000"/>
            <a:chOff x="228600" y="3810000"/>
            <a:chExt cx="3200400" cy="2667000"/>
          </a:xfrm>
        </p:grpSpPr>
        <p:pic>
          <p:nvPicPr>
            <p:cNvPr id="35" name="Picture 34" descr="image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810000"/>
              <a:ext cx="3200400" cy="2209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28600" y="6019800"/>
              <a:ext cx="3200400" cy="4572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কাপড়, থালা-বাসন পরিষ্কারের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3810000"/>
            <a:ext cx="2743200" cy="2667000"/>
            <a:chOff x="6096000" y="3886200"/>
            <a:chExt cx="2743200" cy="2590800"/>
          </a:xfrm>
        </p:grpSpPr>
        <p:pic>
          <p:nvPicPr>
            <p:cNvPr id="23" name="Picture 22" descr="76b9841f-530c-435d-9976-05bbcfa8d265-01.jpg"/>
            <p:cNvPicPr>
              <a:picLocks noChangeAspect="1"/>
            </p:cNvPicPr>
            <p:nvPr/>
          </p:nvPicPr>
          <p:blipFill>
            <a:blip r:embed="rId5" cstate="print"/>
            <a:srcRect t="29293"/>
            <a:stretch>
              <a:fillRect/>
            </a:stretch>
          </p:blipFill>
          <p:spPr>
            <a:xfrm>
              <a:off x="6096000" y="3886200"/>
              <a:ext cx="2743200" cy="22098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096000" y="6096000"/>
              <a:ext cx="27432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এসিডিটি নিরাময়ের কাজে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Left Arrow 26"/>
          <p:cNvSpPr/>
          <p:nvPr/>
        </p:nvSpPr>
        <p:spPr>
          <a:xfrm>
            <a:off x="3429000" y="533400"/>
            <a:ext cx="21336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Ca(OH)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19800" y="304800"/>
            <a:ext cx="2819400" cy="2438400"/>
            <a:chOff x="6019800" y="685800"/>
            <a:chExt cx="2819400" cy="2438400"/>
          </a:xfrm>
        </p:grpSpPr>
        <p:sp>
          <p:nvSpPr>
            <p:cNvPr id="37" name="Rectangle 36"/>
            <p:cNvSpPr/>
            <p:nvPr/>
          </p:nvSpPr>
          <p:spPr>
            <a:xfrm>
              <a:off x="6019800" y="2743200"/>
              <a:ext cx="2819400" cy="38100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পোকামাকড় দমনে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" name="Picture 33" descr="TO-art353-lime-20130322145011833961-300x0.jpg"/>
            <p:cNvPicPr>
              <a:picLocks noChangeAspect="1"/>
            </p:cNvPicPr>
            <p:nvPr/>
          </p:nvPicPr>
          <p:blipFill>
            <a:blip r:embed="rId6"/>
            <a:srcRect l="18157" t="30000" r="20667" b="15455"/>
            <a:stretch>
              <a:fillRect/>
            </a:stretch>
          </p:blipFill>
          <p:spPr>
            <a:xfrm>
              <a:off x="6019800" y="685800"/>
              <a:ext cx="2819400" cy="2057400"/>
            </a:xfrm>
            <a:prstGeom prst="rect">
              <a:avLst/>
            </a:prstGeom>
          </p:spPr>
        </p:pic>
      </p:grpSp>
      <p:sp>
        <p:nvSpPr>
          <p:cNvPr id="41" name="Left Arrow 40"/>
          <p:cNvSpPr/>
          <p:nvPr/>
        </p:nvSpPr>
        <p:spPr>
          <a:xfrm>
            <a:off x="3505200" y="5181600"/>
            <a:ext cx="1676400" cy="762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OH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27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5311</TotalTime>
  <Words>414</Words>
  <Application>Microsoft Office PowerPoint</Application>
  <PresentationFormat>On-screen Show (4:3)</PresentationFormat>
  <Paragraphs>153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lenovo</cp:lastModifiedBy>
  <cp:revision>680</cp:revision>
  <dcterms:created xsi:type="dcterms:W3CDTF">2006-08-16T00:00:00Z</dcterms:created>
  <dcterms:modified xsi:type="dcterms:W3CDTF">2019-12-06T22:10:18Z</dcterms:modified>
</cp:coreProperties>
</file>