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5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6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7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2D6B-0F13-403C-9917-73EA63EC990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6D64-18F6-49AD-A16E-54794186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8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271061"/>
            <a:ext cx="11758411" cy="6433466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7661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0" y="3412901"/>
            <a:ext cx="11745533" cy="324547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Write your note book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Chips , Pineapple , Barger , Lettuce , Chocolate , Cucumber , Ice-cream , Tomato ,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1" y="167425"/>
            <a:ext cx="5232713" cy="2923506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218940" y="270456"/>
            <a:ext cx="6259133" cy="2820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Group work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98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1337820"/>
            <a:ext cx="11629623" cy="5277814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83336" y="128789"/>
            <a:ext cx="11590986" cy="112046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the picture ?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2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" y="1017431"/>
            <a:ext cx="11500833" cy="55636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28789" y="0"/>
            <a:ext cx="11900079" cy="75985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and say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594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962456"/>
            <a:ext cx="11694017" cy="5698545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03031" y="0"/>
            <a:ext cx="12088969" cy="7083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. Do you like it ?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16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803042"/>
            <a:ext cx="4752303" cy="4830527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180304" y="206062"/>
            <a:ext cx="11835685" cy="14553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work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0186" y="1803042"/>
            <a:ext cx="6825803" cy="48305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Writ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foods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are healthy food ? 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Chips , Tomato , Chocolate , Pineapple , Barger , Lettuce , Ice-cream , Cucumber.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 your note book .Which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3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5" y="231820"/>
            <a:ext cx="11603864" cy="6413680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0595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177085"/>
            <a:ext cx="11706896" cy="6548907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06539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241814"/>
            <a:ext cx="11809927" cy="64744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1" y="1081825"/>
            <a:ext cx="3644721" cy="2060619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6800046" y="3876541"/>
            <a:ext cx="3683358" cy="20219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 ABUL KASHEM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LAKESHOR DAKHIL MADRASA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CHATAK SUNAMGONJ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O1786498922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07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679" y="3572204"/>
            <a:ext cx="2487632" cy="2428875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398" y="3591660"/>
            <a:ext cx="2408350" cy="2409419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47" y="3591660"/>
            <a:ext cx="2409420" cy="2409420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2" y="3591660"/>
            <a:ext cx="2673304" cy="2428875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142808"/>
            <a:ext cx="11745532" cy="16988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1275008" y="309093"/>
            <a:ext cx="9633398" cy="13522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Healthy food 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43813" y="6156101"/>
            <a:ext cx="2673304" cy="7018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Lettuce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109105" y="6156100"/>
            <a:ext cx="2673304" cy="7018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Tomato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lowchart: Terminator 9"/>
          <p:cNvSpPr/>
          <p:nvPr/>
        </p:nvSpPr>
        <p:spPr>
          <a:xfrm>
            <a:off x="5941921" y="6156101"/>
            <a:ext cx="2673304" cy="7018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Cucumber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8813843" y="6156099"/>
            <a:ext cx="2673304" cy="7018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Pineapple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95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201299"/>
            <a:ext cx="11758412" cy="1653259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65" y="3258355"/>
            <a:ext cx="2550017" cy="2881043"/>
          </a:xfrm>
          <a:prstGeom prst="rect">
            <a:avLst/>
          </a:prstGeom>
          <a:ln w="190500" cap="sq">
            <a:solidFill>
              <a:srgbClr val="C0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3258355"/>
            <a:ext cx="2575775" cy="2881043"/>
          </a:xfrm>
          <a:prstGeom prst="rect">
            <a:avLst/>
          </a:prstGeom>
          <a:ln w="1905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614" y="3258355"/>
            <a:ext cx="2619375" cy="2881043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783" y="3258355"/>
            <a:ext cx="2619375" cy="2881043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2640169" y="798490"/>
            <a:ext cx="6756445" cy="6053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Unhealthy food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8789" y="6139399"/>
            <a:ext cx="2704563" cy="71860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Terminator 8"/>
          <p:cNvSpPr/>
          <p:nvPr/>
        </p:nvSpPr>
        <p:spPr>
          <a:xfrm>
            <a:off x="123454" y="6121389"/>
            <a:ext cx="2704563" cy="71860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Chips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lowchart: Terminator 9"/>
          <p:cNvSpPr/>
          <p:nvPr/>
        </p:nvSpPr>
        <p:spPr>
          <a:xfrm>
            <a:off x="3006278" y="6215363"/>
            <a:ext cx="2673304" cy="7018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Chocolate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066286" y="6287504"/>
            <a:ext cx="2673304" cy="7018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Ice-cream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lowchart: Terminator 11"/>
          <p:cNvSpPr/>
          <p:nvPr/>
        </p:nvSpPr>
        <p:spPr>
          <a:xfrm>
            <a:off x="9396614" y="6197353"/>
            <a:ext cx="2673304" cy="70189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Barger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40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8" y="180304"/>
            <a:ext cx="11758410" cy="149395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9" y="1906073"/>
            <a:ext cx="11758410" cy="481024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1" y="4579511"/>
            <a:ext cx="3734873" cy="1460681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455313" y="386366"/>
            <a:ext cx="8796270" cy="96591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 introduce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8496" y="2498501"/>
            <a:ext cx="3618963" cy="15841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food should we eat ? 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7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244699"/>
            <a:ext cx="11900078" cy="158410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1957589" y="579549"/>
            <a:ext cx="8873543" cy="9659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Word meaning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83335" y="2253803"/>
            <a:ext cx="3438659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Tomato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83334" y="3193954"/>
            <a:ext cx="3438659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Cucumber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360608" y="4134125"/>
            <a:ext cx="3519347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Lettuce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360608" y="5022758"/>
            <a:ext cx="3438659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Pineapple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347729" y="5937160"/>
            <a:ext cx="3438659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Carrots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805" y="5022758"/>
            <a:ext cx="1628301" cy="987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806" y="3148543"/>
            <a:ext cx="1721860" cy="908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09" y="4108356"/>
            <a:ext cx="1904353" cy="987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09" y="2163650"/>
            <a:ext cx="1904353" cy="895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052" y="5958994"/>
            <a:ext cx="1308054" cy="799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Flowchart: Terminator 13"/>
          <p:cNvSpPr/>
          <p:nvPr/>
        </p:nvSpPr>
        <p:spPr>
          <a:xfrm>
            <a:off x="7340957" y="2198371"/>
            <a:ext cx="3683357" cy="6568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টমেটো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7340958" y="3138528"/>
            <a:ext cx="3683357" cy="6568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শশা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lowchart: Terminator 15"/>
          <p:cNvSpPr/>
          <p:nvPr/>
        </p:nvSpPr>
        <p:spPr>
          <a:xfrm>
            <a:off x="7476575" y="4056838"/>
            <a:ext cx="3683357" cy="6568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লেটুস পাতা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7476575" y="5019535"/>
            <a:ext cx="3683357" cy="6568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আনারস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8" name="Flowchart: Terminator 17"/>
          <p:cNvSpPr/>
          <p:nvPr/>
        </p:nvSpPr>
        <p:spPr>
          <a:xfrm>
            <a:off x="7581770" y="5958994"/>
            <a:ext cx="3683357" cy="6568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গাজর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7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229941"/>
            <a:ext cx="11694016" cy="1418555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1790164"/>
            <a:ext cx="11694016" cy="4031088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47730" y="373487"/>
            <a:ext cx="11475076" cy="12363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us see some pictures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8654" y="5962921"/>
            <a:ext cx="7006107" cy="7340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থালায়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ফলমুল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" y="218941"/>
            <a:ext cx="11668259" cy="5756856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910625" y="6246254"/>
            <a:ext cx="4546243" cy="6117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Fish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7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126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16</cp:revision>
  <dcterms:created xsi:type="dcterms:W3CDTF">2019-12-07T11:34:42Z</dcterms:created>
  <dcterms:modified xsi:type="dcterms:W3CDTF">2019-12-07T14:44:59Z</dcterms:modified>
</cp:coreProperties>
</file>