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1" r:id="rId3"/>
    <p:sldId id="276" r:id="rId4"/>
    <p:sldId id="277" r:id="rId5"/>
    <p:sldId id="281" r:id="rId6"/>
    <p:sldId id="282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3358E-5FA4-40DB-B60E-66EC3BF020F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810222-B777-4511-B81C-9C9FA8173722}">
      <dgm:prSet phldrT="[Text]" custT="1"/>
      <dgm:spPr>
        <a:solidFill>
          <a:srgbClr val="7030A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800" b="1" dirty="0" smtClean="0"/>
            <a:t>Nutritious</a:t>
          </a:r>
        </a:p>
        <a:p>
          <a:r>
            <a:rPr lang="en-US" sz="2800" b="1" dirty="0" smtClean="0"/>
            <a:t>Foods</a:t>
          </a:r>
          <a:endParaRPr lang="en-US" sz="2800" b="1" dirty="0"/>
        </a:p>
      </dgm:t>
    </dgm:pt>
    <dgm:pt modelId="{C4DCB13A-0DB5-4C8F-8EC8-2D921FE4639E}" type="parTrans" cxnId="{2029136A-137C-4F2A-A345-74100ABB08AD}">
      <dgm:prSet/>
      <dgm:spPr/>
      <dgm:t>
        <a:bodyPr/>
        <a:lstStyle/>
        <a:p>
          <a:endParaRPr lang="en-US"/>
        </a:p>
      </dgm:t>
    </dgm:pt>
    <dgm:pt modelId="{52999CFD-B0C0-4ED4-8545-F7B0643DAAA7}" type="sibTrans" cxnId="{2029136A-137C-4F2A-A345-74100ABB08AD}">
      <dgm:prSet/>
      <dgm:spPr/>
      <dgm:t>
        <a:bodyPr/>
        <a:lstStyle/>
        <a:p>
          <a:endParaRPr lang="en-US"/>
        </a:p>
      </dgm:t>
    </dgm:pt>
    <dgm:pt modelId="{A95ED410-5708-49F8-BAA1-04ECA2A87A49}">
      <dgm:prSet phldrT="[Text]" custT="1"/>
      <dgm:spPr>
        <a:solidFill>
          <a:srgbClr val="00B05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Milk</a:t>
          </a:r>
          <a:endParaRPr lang="en-US" sz="2400" dirty="0">
            <a:solidFill>
              <a:schemeClr val="tx1"/>
            </a:solidFill>
          </a:endParaRPr>
        </a:p>
      </dgm:t>
    </dgm:pt>
    <dgm:pt modelId="{CEDA8237-60CF-4DD6-A94F-CF57DACBB1CA}" type="parTrans" cxnId="{23CB4AE1-DCBD-4E11-B0D0-441D588E2353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50318C99-E6A8-4CCA-8C52-2341C40B9059}" type="sibTrans" cxnId="{23CB4AE1-DCBD-4E11-B0D0-441D588E2353}">
      <dgm:prSet/>
      <dgm:spPr/>
      <dgm:t>
        <a:bodyPr/>
        <a:lstStyle/>
        <a:p>
          <a:endParaRPr lang="en-US"/>
        </a:p>
      </dgm:t>
    </dgm:pt>
    <dgm:pt modelId="{20E12A97-2618-4030-969E-6205D0421E7D}">
      <dgm:prSet phldrT="[Text]" custT="1"/>
      <dgm:spPr>
        <a:solidFill>
          <a:srgbClr val="00B05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Vegetable</a:t>
          </a:r>
          <a:endParaRPr lang="en-US" sz="2400" dirty="0">
            <a:solidFill>
              <a:schemeClr val="tx1"/>
            </a:solidFill>
          </a:endParaRPr>
        </a:p>
      </dgm:t>
    </dgm:pt>
    <dgm:pt modelId="{22755726-4494-4BED-85E9-84D9A81FACFC}" type="parTrans" cxnId="{67277C01-1DFE-450F-BD3F-5DFEE0E99423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7C7EE65E-0956-449D-921A-352020F99C85}" type="sibTrans" cxnId="{67277C01-1DFE-450F-BD3F-5DFEE0E99423}">
      <dgm:prSet/>
      <dgm:spPr/>
      <dgm:t>
        <a:bodyPr/>
        <a:lstStyle/>
        <a:p>
          <a:endParaRPr lang="en-US"/>
        </a:p>
      </dgm:t>
    </dgm:pt>
    <dgm:pt modelId="{94BEFD65-6A29-4E36-AAC2-E291534133F4}">
      <dgm:prSet phldrT="[Text]" custT="1"/>
      <dgm:spPr>
        <a:solidFill>
          <a:srgbClr val="00B05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Fruit</a:t>
          </a:r>
          <a:endParaRPr lang="en-US" sz="2400" dirty="0">
            <a:solidFill>
              <a:schemeClr val="tx1"/>
            </a:solidFill>
          </a:endParaRPr>
        </a:p>
      </dgm:t>
    </dgm:pt>
    <dgm:pt modelId="{5BDE1AA9-6BF2-4BC0-A010-68B4988529DD}" type="parTrans" cxnId="{10957645-D48B-4953-BE6D-234125DAAAAC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7BAB9403-C4D6-4554-A90F-6E7A79374874}" type="sibTrans" cxnId="{10957645-D48B-4953-BE6D-234125DAAAAC}">
      <dgm:prSet/>
      <dgm:spPr/>
      <dgm:t>
        <a:bodyPr/>
        <a:lstStyle/>
        <a:p>
          <a:endParaRPr lang="en-US"/>
        </a:p>
      </dgm:t>
    </dgm:pt>
    <dgm:pt modelId="{82E2866B-B86E-400F-A304-7818A9CC144B}">
      <dgm:prSet phldrT="[Text]" custT="1"/>
      <dgm:spPr>
        <a:solidFill>
          <a:srgbClr val="00B05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Grain</a:t>
          </a:r>
          <a:endParaRPr lang="en-US" sz="2400" dirty="0">
            <a:solidFill>
              <a:schemeClr val="tx1"/>
            </a:solidFill>
          </a:endParaRPr>
        </a:p>
      </dgm:t>
    </dgm:pt>
    <dgm:pt modelId="{0450E108-57C5-43DC-86F2-7698AB419AD3}" type="parTrans" cxnId="{73328589-46FA-4CD1-B81B-A098C053B6A5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746DEEC-436E-42C3-8B6E-CC8A41AD6176}" type="sibTrans" cxnId="{73328589-46FA-4CD1-B81B-A098C053B6A5}">
      <dgm:prSet/>
      <dgm:spPr/>
      <dgm:t>
        <a:bodyPr/>
        <a:lstStyle/>
        <a:p>
          <a:endParaRPr lang="en-US"/>
        </a:p>
      </dgm:t>
    </dgm:pt>
    <dgm:pt modelId="{F8CC9F11-3821-43F7-A5FB-2FC5969D46E3}">
      <dgm:prSet custT="1"/>
      <dgm:spPr>
        <a:solidFill>
          <a:srgbClr val="00B05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Meat</a:t>
          </a:r>
          <a:endParaRPr lang="en-US" sz="2400" dirty="0">
            <a:solidFill>
              <a:schemeClr val="tx1"/>
            </a:solidFill>
          </a:endParaRPr>
        </a:p>
      </dgm:t>
    </dgm:pt>
    <dgm:pt modelId="{FE9F2E05-D744-4DF9-869B-494B7A728760}" type="parTrans" cxnId="{D4CFCE19-3E96-4FC2-912B-8C84390A6038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8C100BC-5AB5-4E8D-8A80-4E70663AFB8B}" type="sibTrans" cxnId="{D4CFCE19-3E96-4FC2-912B-8C84390A6038}">
      <dgm:prSet/>
      <dgm:spPr/>
      <dgm:t>
        <a:bodyPr/>
        <a:lstStyle/>
        <a:p>
          <a:endParaRPr lang="en-US"/>
        </a:p>
      </dgm:t>
    </dgm:pt>
    <dgm:pt modelId="{9365900C-ACF0-44C3-8D89-632F9AD868E3}">
      <dgm:prSet custT="1"/>
      <dgm:spPr>
        <a:solidFill>
          <a:srgbClr val="00B05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Fish</a:t>
          </a:r>
          <a:endParaRPr lang="en-US" sz="2400" dirty="0">
            <a:solidFill>
              <a:schemeClr val="tx1"/>
            </a:solidFill>
          </a:endParaRPr>
        </a:p>
      </dgm:t>
    </dgm:pt>
    <dgm:pt modelId="{FFB3A44E-6BBD-487F-8FCA-1BE6A4542B1F}" type="parTrans" cxnId="{7A5E6D80-E4B3-44FE-AB8C-655C1E51E11A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46E069DB-8C96-49C8-B207-861DC89A56AD}" type="sibTrans" cxnId="{7A5E6D80-E4B3-44FE-AB8C-655C1E51E11A}">
      <dgm:prSet/>
      <dgm:spPr/>
      <dgm:t>
        <a:bodyPr/>
        <a:lstStyle/>
        <a:p>
          <a:endParaRPr lang="en-US"/>
        </a:p>
      </dgm:t>
    </dgm:pt>
    <dgm:pt modelId="{6D57AB9B-50DF-4FDC-AB99-77088FD48A03}" type="pres">
      <dgm:prSet presAssocID="{1C13358E-5FA4-40DB-B60E-66EC3BF020F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FFD85D-D67C-4E37-AB34-85F153BDAF08}" type="pres">
      <dgm:prSet presAssocID="{C0810222-B777-4511-B81C-9C9FA8173722}" presName="centerShape" presStyleLbl="node0" presStyleIdx="0" presStyleCnt="1" custScaleX="172579" custScaleY="138421"/>
      <dgm:spPr/>
      <dgm:t>
        <a:bodyPr/>
        <a:lstStyle/>
        <a:p>
          <a:endParaRPr lang="en-US"/>
        </a:p>
      </dgm:t>
    </dgm:pt>
    <dgm:pt modelId="{B89FF034-AE48-405A-8618-59A2D82B75B3}" type="pres">
      <dgm:prSet presAssocID="{CEDA8237-60CF-4DD6-A94F-CF57DACBB1CA}" presName="parTrans" presStyleLbl="sibTrans2D1" presStyleIdx="0" presStyleCnt="6" custScaleX="186695"/>
      <dgm:spPr/>
      <dgm:t>
        <a:bodyPr/>
        <a:lstStyle/>
        <a:p>
          <a:endParaRPr lang="en-US"/>
        </a:p>
      </dgm:t>
    </dgm:pt>
    <dgm:pt modelId="{D979E75C-BD08-4D53-84E9-EDFA6DB83ACB}" type="pres">
      <dgm:prSet presAssocID="{CEDA8237-60CF-4DD6-A94F-CF57DACBB1CA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4B4CC4D9-E5DC-419F-9B30-6DC741B4402D}" type="pres">
      <dgm:prSet presAssocID="{A95ED410-5708-49F8-BAA1-04ECA2A87A4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9DC14-AB93-48D5-8DC3-2537219ED508}" type="pres">
      <dgm:prSet presAssocID="{FE9F2E05-D744-4DF9-869B-494B7A728760}" presName="parTrans" presStyleLbl="sibTrans2D1" presStyleIdx="1" presStyleCnt="6" custScaleX="186695"/>
      <dgm:spPr/>
      <dgm:t>
        <a:bodyPr/>
        <a:lstStyle/>
        <a:p>
          <a:endParaRPr lang="en-US"/>
        </a:p>
      </dgm:t>
    </dgm:pt>
    <dgm:pt modelId="{9F1BE1FB-C1AF-4F80-BE1F-1C59594BAD65}" type="pres">
      <dgm:prSet presAssocID="{FE9F2E05-D744-4DF9-869B-494B7A728760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357A9E5-9BEB-4A42-B0FA-458EB1FD46DA}" type="pres">
      <dgm:prSet presAssocID="{F8CC9F11-3821-43F7-A5FB-2FC5969D46E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32D5A-6605-48CE-A959-78B751BFAA00}" type="pres">
      <dgm:prSet presAssocID="{FFB3A44E-6BBD-487F-8FCA-1BE6A4542B1F}" presName="parTrans" presStyleLbl="sibTrans2D1" presStyleIdx="2" presStyleCnt="6" custScaleX="186695"/>
      <dgm:spPr/>
      <dgm:t>
        <a:bodyPr/>
        <a:lstStyle/>
        <a:p>
          <a:endParaRPr lang="en-US"/>
        </a:p>
      </dgm:t>
    </dgm:pt>
    <dgm:pt modelId="{437AD308-3C0A-4C9A-ADB1-663CA41926FB}" type="pres">
      <dgm:prSet presAssocID="{FFB3A44E-6BBD-487F-8FCA-1BE6A4542B1F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4C2D4CC4-7CFB-4529-80B6-220D4D1CE1BE}" type="pres">
      <dgm:prSet presAssocID="{9365900C-ACF0-44C3-8D89-632F9AD868E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385CBB-DE6A-46A6-AC6B-464EEEB46C20}" type="pres">
      <dgm:prSet presAssocID="{22755726-4494-4BED-85E9-84D9A81FACFC}" presName="parTrans" presStyleLbl="sibTrans2D1" presStyleIdx="3" presStyleCnt="6" custScaleX="186695"/>
      <dgm:spPr/>
      <dgm:t>
        <a:bodyPr/>
        <a:lstStyle/>
        <a:p>
          <a:endParaRPr lang="en-US"/>
        </a:p>
      </dgm:t>
    </dgm:pt>
    <dgm:pt modelId="{8A94BA36-B962-44A2-8D11-5C00079C6842}" type="pres">
      <dgm:prSet presAssocID="{22755726-4494-4BED-85E9-84D9A81FACFC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46B21DA9-510F-4E2D-A6AC-906AE285D103}" type="pres">
      <dgm:prSet presAssocID="{20E12A97-2618-4030-969E-6205D0421E7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C9B7B-DF5A-4EB9-A82B-AF44E118DB4A}" type="pres">
      <dgm:prSet presAssocID="{5BDE1AA9-6BF2-4BC0-A010-68B4988529DD}" presName="parTrans" presStyleLbl="sibTrans2D1" presStyleIdx="4" presStyleCnt="6" custScaleX="186695"/>
      <dgm:spPr/>
      <dgm:t>
        <a:bodyPr/>
        <a:lstStyle/>
        <a:p>
          <a:endParaRPr lang="en-US"/>
        </a:p>
      </dgm:t>
    </dgm:pt>
    <dgm:pt modelId="{33D794DB-F3CC-4065-BCE6-F801A9411941}" type="pres">
      <dgm:prSet presAssocID="{5BDE1AA9-6BF2-4BC0-A010-68B4988529DD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8B7F8F3B-0DB8-4E36-BF30-449410D504ED}" type="pres">
      <dgm:prSet presAssocID="{94BEFD65-6A29-4E36-AAC2-E291534133F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6D665-3B2E-4D5C-A675-A90AD117B681}" type="pres">
      <dgm:prSet presAssocID="{0450E108-57C5-43DC-86F2-7698AB419AD3}" presName="parTrans" presStyleLbl="sibTrans2D1" presStyleIdx="5" presStyleCnt="6" custScaleX="186695"/>
      <dgm:spPr/>
      <dgm:t>
        <a:bodyPr/>
        <a:lstStyle/>
        <a:p>
          <a:endParaRPr lang="en-US"/>
        </a:p>
      </dgm:t>
    </dgm:pt>
    <dgm:pt modelId="{3009B8D2-5F12-4B68-BCC6-6B4991EE96DE}" type="pres">
      <dgm:prSet presAssocID="{0450E108-57C5-43DC-86F2-7698AB419AD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6903DFF5-9DCE-4311-93C1-8B10B8CEDF28}" type="pres">
      <dgm:prSet presAssocID="{82E2866B-B86E-400F-A304-7818A9CC144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CFCE19-3E96-4FC2-912B-8C84390A6038}" srcId="{C0810222-B777-4511-B81C-9C9FA8173722}" destId="{F8CC9F11-3821-43F7-A5FB-2FC5969D46E3}" srcOrd="1" destOrd="0" parTransId="{FE9F2E05-D744-4DF9-869B-494B7A728760}" sibTransId="{88C100BC-5AB5-4E8D-8A80-4E70663AFB8B}"/>
    <dgm:cxn modelId="{6EC9897C-6080-4255-9C29-87FBFC6B1E1E}" type="presOf" srcId="{20E12A97-2618-4030-969E-6205D0421E7D}" destId="{46B21DA9-510F-4E2D-A6AC-906AE285D103}" srcOrd="0" destOrd="0" presId="urn:microsoft.com/office/officeart/2005/8/layout/radial5"/>
    <dgm:cxn modelId="{BE55EEDF-321A-4F94-9E29-42A2F0ECF9DB}" type="presOf" srcId="{CEDA8237-60CF-4DD6-A94F-CF57DACBB1CA}" destId="{B89FF034-AE48-405A-8618-59A2D82B75B3}" srcOrd="0" destOrd="0" presId="urn:microsoft.com/office/officeart/2005/8/layout/radial5"/>
    <dgm:cxn modelId="{23CB4AE1-DCBD-4E11-B0D0-441D588E2353}" srcId="{C0810222-B777-4511-B81C-9C9FA8173722}" destId="{A95ED410-5708-49F8-BAA1-04ECA2A87A49}" srcOrd="0" destOrd="0" parTransId="{CEDA8237-60CF-4DD6-A94F-CF57DACBB1CA}" sibTransId="{50318C99-E6A8-4CCA-8C52-2341C40B9059}"/>
    <dgm:cxn modelId="{95158663-00D1-420B-B539-7AF7460288A2}" type="presOf" srcId="{FFB3A44E-6BBD-487F-8FCA-1BE6A4542B1F}" destId="{437AD308-3C0A-4C9A-ADB1-663CA41926FB}" srcOrd="1" destOrd="0" presId="urn:microsoft.com/office/officeart/2005/8/layout/radial5"/>
    <dgm:cxn modelId="{BECFBA2C-4811-43D0-A343-F79F5E2D703B}" type="presOf" srcId="{FE9F2E05-D744-4DF9-869B-494B7A728760}" destId="{53A9DC14-AB93-48D5-8DC3-2537219ED508}" srcOrd="0" destOrd="0" presId="urn:microsoft.com/office/officeart/2005/8/layout/radial5"/>
    <dgm:cxn modelId="{8CF7CADC-3D2B-416C-9471-883D917C3CF9}" type="presOf" srcId="{C0810222-B777-4511-B81C-9C9FA8173722}" destId="{E0FFD85D-D67C-4E37-AB34-85F153BDAF08}" srcOrd="0" destOrd="0" presId="urn:microsoft.com/office/officeart/2005/8/layout/radial5"/>
    <dgm:cxn modelId="{D4EB75A1-CD5A-496D-835A-2A44149E9A2E}" type="presOf" srcId="{5BDE1AA9-6BF2-4BC0-A010-68B4988529DD}" destId="{B55C9B7B-DF5A-4EB9-A82B-AF44E118DB4A}" srcOrd="0" destOrd="0" presId="urn:microsoft.com/office/officeart/2005/8/layout/radial5"/>
    <dgm:cxn modelId="{DB359BE9-16F5-4570-B857-7985C3C950A3}" type="presOf" srcId="{82E2866B-B86E-400F-A304-7818A9CC144B}" destId="{6903DFF5-9DCE-4311-93C1-8B10B8CEDF28}" srcOrd="0" destOrd="0" presId="urn:microsoft.com/office/officeart/2005/8/layout/radial5"/>
    <dgm:cxn modelId="{6F3E4AE5-648A-490B-AFBA-DEF7E0E76330}" type="presOf" srcId="{CEDA8237-60CF-4DD6-A94F-CF57DACBB1CA}" destId="{D979E75C-BD08-4D53-84E9-EDFA6DB83ACB}" srcOrd="1" destOrd="0" presId="urn:microsoft.com/office/officeart/2005/8/layout/radial5"/>
    <dgm:cxn modelId="{66945133-5B65-4669-B4E3-3B96A18A1F1A}" type="presOf" srcId="{9365900C-ACF0-44C3-8D89-632F9AD868E3}" destId="{4C2D4CC4-7CFB-4529-80B6-220D4D1CE1BE}" srcOrd="0" destOrd="0" presId="urn:microsoft.com/office/officeart/2005/8/layout/radial5"/>
    <dgm:cxn modelId="{1DC98EE3-6970-4206-927E-E6496299AC78}" type="presOf" srcId="{FE9F2E05-D744-4DF9-869B-494B7A728760}" destId="{9F1BE1FB-C1AF-4F80-BE1F-1C59594BAD65}" srcOrd="1" destOrd="0" presId="urn:microsoft.com/office/officeart/2005/8/layout/radial5"/>
    <dgm:cxn modelId="{55D31254-BB78-468B-9BA3-F94C990CD357}" type="presOf" srcId="{94BEFD65-6A29-4E36-AAC2-E291534133F4}" destId="{8B7F8F3B-0DB8-4E36-BF30-449410D504ED}" srcOrd="0" destOrd="0" presId="urn:microsoft.com/office/officeart/2005/8/layout/radial5"/>
    <dgm:cxn modelId="{7A5E6D80-E4B3-44FE-AB8C-655C1E51E11A}" srcId="{C0810222-B777-4511-B81C-9C9FA8173722}" destId="{9365900C-ACF0-44C3-8D89-632F9AD868E3}" srcOrd="2" destOrd="0" parTransId="{FFB3A44E-6BBD-487F-8FCA-1BE6A4542B1F}" sibTransId="{46E069DB-8C96-49C8-B207-861DC89A56AD}"/>
    <dgm:cxn modelId="{73328589-46FA-4CD1-B81B-A098C053B6A5}" srcId="{C0810222-B777-4511-B81C-9C9FA8173722}" destId="{82E2866B-B86E-400F-A304-7818A9CC144B}" srcOrd="5" destOrd="0" parTransId="{0450E108-57C5-43DC-86F2-7698AB419AD3}" sibTransId="{6746DEEC-436E-42C3-8B6E-CC8A41AD6176}"/>
    <dgm:cxn modelId="{7F5B2533-BCBA-45B8-B61B-E45E587E4D41}" type="presOf" srcId="{A95ED410-5708-49F8-BAA1-04ECA2A87A49}" destId="{4B4CC4D9-E5DC-419F-9B30-6DC741B4402D}" srcOrd="0" destOrd="0" presId="urn:microsoft.com/office/officeart/2005/8/layout/radial5"/>
    <dgm:cxn modelId="{6E280937-8644-497F-8807-B35617E51FD7}" type="presOf" srcId="{0450E108-57C5-43DC-86F2-7698AB419AD3}" destId="{3009B8D2-5F12-4B68-BCC6-6B4991EE96DE}" srcOrd="1" destOrd="0" presId="urn:microsoft.com/office/officeart/2005/8/layout/radial5"/>
    <dgm:cxn modelId="{7E3B6CD3-FB43-4A41-8ACC-40FF7378F1CB}" type="presOf" srcId="{22755726-4494-4BED-85E9-84D9A81FACFC}" destId="{0F385CBB-DE6A-46A6-AC6B-464EEEB46C20}" srcOrd="0" destOrd="0" presId="urn:microsoft.com/office/officeart/2005/8/layout/radial5"/>
    <dgm:cxn modelId="{10957645-D48B-4953-BE6D-234125DAAAAC}" srcId="{C0810222-B777-4511-B81C-9C9FA8173722}" destId="{94BEFD65-6A29-4E36-AAC2-E291534133F4}" srcOrd="4" destOrd="0" parTransId="{5BDE1AA9-6BF2-4BC0-A010-68B4988529DD}" sibTransId="{7BAB9403-C4D6-4554-A90F-6E7A79374874}"/>
    <dgm:cxn modelId="{C4478CD0-713B-46C6-8064-FB61ADA97AC8}" type="presOf" srcId="{FFB3A44E-6BBD-487F-8FCA-1BE6A4542B1F}" destId="{75E32D5A-6605-48CE-A959-78B751BFAA00}" srcOrd="0" destOrd="0" presId="urn:microsoft.com/office/officeart/2005/8/layout/radial5"/>
    <dgm:cxn modelId="{84503AB3-D918-4750-840A-F6017E9B32BE}" type="presOf" srcId="{0450E108-57C5-43DC-86F2-7698AB419AD3}" destId="{A3C6D665-3B2E-4D5C-A675-A90AD117B681}" srcOrd="0" destOrd="0" presId="urn:microsoft.com/office/officeart/2005/8/layout/radial5"/>
    <dgm:cxn modelId="{C8FD2447-EEF1-432E-B187-50993FBCBA67}" type="presOf" srcId="{5BDE1AA9-6BF2-4BC0-A010-68B4988529DD}" destId="{33D794DB-F3CC-4065-BCE6-F801A9411941}" srcOrd="1" destOrd="0" presId="urn:microsoft.com/office/officeart/2005/8/layout/radial5"/>
    <dgm:cxn modelId="{2029136A-137C-4F2A-A345-74100ABB08AD}" srcId="{1C13358E-5FA4-40DB-B60E-66EC3BF020F1}" destId="{C0810222-B777-4511-B81C-9C9FA8173722}" srcOrd="0" destOrd="0" parTransId="{C4DCB13A-0DB5-4C8F-8EC8-2D921FE4639E}" sibTransId="{52999CFD-B0C0-4ED4-8545-F7B0643DAAA7}"/>
    <dgm:cxn modelId="{76362A36-3DBD-4150-890D-6B3B602206D4}" type="presOf" srcId="{1C13358E-5FA4-40DB-B60E-66EC3BF020F1}" destId="{6D57AB9B-50DF-4FDC-AB99-77088FD48A03}" srcOrd="0" destOrd="0" presId="urn:microsoft.com/office/officeart/2005/8/layout/radial5"/>
    <dgm:cxn modelId="{67277C01-1DFE-450F-BD3F-5DFEE0E99423}" srcId="{C0810222-B777-4511-B81C-9C9FA8173722}" destId="{20E12A97-2618-4030-969E-6205D0421E7D}" srcOrd="3" destOrd="0" parTransId="{22755726-4494-4BED-85E9-84D9A81FACFC}" sibTransId="{7C7EE65E-0956-449D-921A-352020F99C85}"/>
    <dgm:cxn modelId="{98991F6D-720A-4C9B-8C5A-AB2EE48C4038}" type="presOf" srcId="{F8CC9F11-3821-43F7-A5FB-2FC5969D46E3}" destId="{D357A9E5-9BEB-4A42-B0FA-458EB1FD46DA}" srcOrd="0" destOrd="0" presId="urn:microsoft.com/office/officeart/2005/8/layout/radial5"/>
    <dgm:cxn modelId="{0C4CAA8D-F932-43B7-A021-8ADB672A2A8F}" type="presOf" srcId="{22755726-4494-4BED-85E9-84D9A81FACFC}" destId="{8A94BA36-B962-44A2-8D11-5C00079C6842}" srcOrd="1" destOrd="0" presId="urn:microsoft.com/office/officeart/2005/8/layout/radial5"/>
    <dgm:cxn modelId="{4C9698FB-53EA-4DF9-B2D5-B92F2B006FEA}" type="presParOf" srcId="{6D57AB9B-50DF-4FDC-AB99-77088FD48A03}" destId="{E0FFD85D-D67C-4E37-AB34-85F153BDAF08}" srcOrd="0" destOrd="0" presId="urn:microsoft.com/office/officeart/2005/8/layout/radial5"/>
    <dgm:cxn modelId="{41FE3278-D608-41F2-8A3E-AC0BD77B80CF}" type="presParOf" srcId="{6D57AB9B-50DF-4FDC-AB99-77088FD48A03}" destId="{B89FF034-AE48-405A-8618-59A2D82B75B3}" srcOrd="1" destOrd="0" presId="urn:microsoft.com/office/officeart/2005/8/layout/radial5"/>
    <dgm:cxn modelId="{9AB3579E-31B0-41D4-BA50-310489F5FB8F}" type="presParOf" srcId="{B89FF034-AE48-405A-8618-59A2D82B75B3}" destId="{D979E75C-BD08-4D53-84E9-EDFA6DB83ACB}" srcOrd="0" destOrd="0" presId="urn:microsoft.com/office/officeart/2005/8/layout/radial5"/>
    <dgm:cxn modelId="{06A0985B-5892-4078-8864-B838AE258F3F}" type="presParOf" srcId="{6D57AB9B-50DF-4FDC-AB99-77088FD48A03}" destId="{4B4CC4D9-E5DC-419F-9B30-6DC741B4402D}" srcOrd="2" destOrd="0" presId="urn:microsoft.com/office/officeart/2005/8/layout/radial5"/>
    <dgm:cxn modelId="{C2D6FFBB-E528-42A3-AAB3-4F51CA9500C1}" type="presParOf" srcId="{6D57AB9B-50DF-4FDC-AB99-77088FD48A03}" destId="{53A9DC14-AB93-48D5-8DC3-2537219ED508}" srcOrd="3" destOrd="0" presId="urn:microsoft.com/office/officeart/2005/8/layout/radial5"/>
    <dgm:cxn modelId="{B38152AB-FB35-4FD6-995E-8E1949BBFEFD}" type="presParOf" srcId="{53A9DC14-AB93-48D5-8DC3-2537219ED508}" destId="{9F1BE1FB-C1AF-4F80-BE1F-1C59594BAD65}" srcOrd="0" destOrd="0" presId="urn:microsoft.com/office/officeart/2005/8/layout/radial5"/>
    <dgm:cxn modelId="{44985016-C6D1-486C-B9F4-EE35437736CA}" type="presParOf" srcId="{6D57AB9B-50DF-4FDC-AB99-77088FD48A03}" destId="{D357A9E5-9BEB-4A42-B0FA-458EB1FD46DA}" srcOrd="4" destOrd="0" presId="urn:microsoft.com/office/officeart/2005/8/layout/radial5"/>
    <dgm:cxn modelId="{8E356621-F57D-4CA4-90B1-2C1DE9AC4A3E}" type="presParOf" srcId="{6D57AB9B-50DF-4FDC-AB99-77088FD48A03}" destId="{75E32D5A-6605-48CE-A959-78B751BFAA00}" srcOrd="5" destOrd="0" presId="urn:microsoft.com/office/officeart/2005/8/layout/radial5"/>
    <dgm:cxn modelId="{5A9F5193-373A-4EF6-BA38-18DB0E09F82E}" type="presParOf" srcId="{75E32D5A-6605-48CE-A959-78B751BFAA00}" destId="{437AD308-3C0A-4C9A-ADB1-663CA41926FB}" srcOrd="0" destOrd="0" presId="urn:microsoft.com/office/officeart/2005/8/layout/radial5"/>
    <dgm:cxn modelId="{1555822D-FC79-44E9-AF47-59A744F15177}" type="presParOf" srcId="{6D57AB9B-50DF-4FDC-AB99-77088FD48A03}" destId="{4C2D4CC4-7CFB-4529-80B6-220D4D1CE1BE}" srcOrd="6" destOrd="0" presId="urn:microsoft.com/office/officeart/2005/8/layout/radial5"/>
    <dgm:cxn modelId="{2857C5FD-7A55-416A-852D-B4E2C59637E4}" type="presParOf" srcId="{6D57AB9B-50DF-4FDC-AB99-77088FD48A03}" destId="{0F385CBB-DE6A-46A6-AC6B-464EEEB46C20}" srcOrd="7" destOrd="0" presId="urn:microsoft.com/office/officeart/2005/8/layout/radial5"/>
    <dgm:cxn modelId="{DD6BDE1F-4C2A-407B-8D3D-4FF101C5FCCA}" type="presParOf" srcId="{0F385CBB-DE6A-46A6-AC6B-464EEEB46C20}" destId="{8A94BA36-B962-44A2-8D11-5C00079C6842}" srcOrd="0" destOrd="0" presId="urn:microsoft.com/office/officeart/2005/8/layout/radial5"/>
    <dgm:cxn modelId="{1490B935-9A96-4E67-BF59-F7EAADED0C07}" type="presParOf" srcId="{6D57AB9B-50DF-4FDC-AB99-77088FD48A03}" destId="{46B21DA9-510F-4E2D-A6AC-906AE285D103}" srcOrd="8" destOrd="0" presId="urn:microsoft.com/office/officeart/2005/8/layout/radial5"/>
    <dgm:cxn modelId="{4ADFADAB-914B-4FCA-98E0-0084DAD223F8}" type="presParOf" srcId="{6D57AB9B-50DF-4FDC-AB99-77088FD48A03}" destId="{B55C9B7B-DF5A-4EB9-A82B-AF44E118DB4A}" srcOrd="9" destOrd="0" presId="urn:microsoft.com/office/officeart/2005/8/layout/radial5"/>
    <dgm:cxn modelId="{8E5D8E9B-8829-48BC-8C94-92A2FBE03560}" type="presParOf" srcId="{B55C9B7B-DF5A-4EB9-A82B-AF44E118DB4A}" destId="{33D794DB-F3CC-4065-BCE6-F801A9411941}" srcOrd="0" destOrd="0" presId="urn:microsoft.com/office/officeart/2005/8/layout/radial5"/>
    <dgm:cxn modelId="{B5F6C19C-66E8-4EDA-A342-A5D350A47804}" type="presParOf" srcId="{6D57AB9B-50DF-4FDC-AB99-77088FD48A03}" destId="{8B7F8F3B-0DB8-4E36-BF30-449410D504ED}" srcOrd="10" destOrd="0" presId="urn:microsoft.com/office/officeart/2005/8/layout/radial5"/>
    <dgm:cxn modelId="{C3076793-9D82-4891-A1B7-FC8D44AC6664}" type="presParOf" srcId="{6D57AB9B-50DF-4FDC-AB99-77088FD48A03}" destId="{A3C6D665-3B2E-4D5C-A675-A90AD117B681}" srcOrd="11" destOrd="0" presId="urn:microsoft.com/office/officeart/2005/8/layout/radial5"/>
    <dgm:cxn modelId="{7611414B-903F-4206-BCC3-610A0C19FD5C}" type="presParOf" srcId="{A3C6D665-3B2E-4D5C-A675-A90AD117B681}" destId="{3009B8D2-5F12-4B68-BCC6-6B4991EE96DE}" srcOrd="0" destOrd="0" presId="urn:microsoft.com/office/officeart/2005/8/layout/radial5"/>
    <dgm:cxn modelId="{00F8A58E-1B02-4F71-B591-1A5A9375E23F}" type="presParOf" srcId="{6D57AB9B-50DF-4FDC-AB99-77088FD48A03}" destId="{6903DFF5-9DCE-4311-93C1-8B10B8CEDF28}" srcOrd="12" destOrd="0" presId="urn:microsoft.com/office/officeart/2005/8/layout/radial5"/>
  </dgm:cxnLst>
  <dgm:bg/>
  <dgm:whole>
    <a:ln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FD85D-D67C-4E37-AB34-85F153BDAF08}">
      <dsp:nvSpPr>
        <dsp:cNvPr id="0" name=""/>
        <dsp:cNvSpPr/>
      </dsp:nvSpPr>
      <dsp:spPr>
        <a:xfrm>
          <a:off x="2220685" y="1577271"/>
          <a:ext cx="2249714" cy="1804436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Nutritious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Foods</a:t>
          </a:r>
          <a:endParaRPr lang="en-US" sz="2800" b="1" kern="1200" dirty="0"/>
        </a:p>
      </dsp:txBody>
      <dsp:txXfrm>
        <a:off x="2550148" y="1841525"/>
        <a:ext cx="1590788" cy="1275928"/>
      </dsp:txXfrm>
    </dsp:sp>
    <dsp:sp modelId="{B89FF034-AE48-405A-8618-59A2D82B75B3}">
      <dsp:nvSpPr>
        <dsp:cNvPr id="0" name=""/>
        <dsp:cNvSpPr/>
      </dsp:nvSpPr>
      <dsp:spPr>
        <a:xfrm rot="16200000">
          <a:off x="3211805" y="1224557"/>
          <a:ext cx="267475" cy="443219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251926" y="1353322"/>
        <a:ext cx="187233" cy="265931"/>
      </dsp:txXfrm>
    </dsp:sp>
    <dsp:sp modelId="{4B4CC4D9-E5DC-419F-9B30-6DC741B4402D}">
      <dsp:nvSpPr>
        <dsp:cNvPr id="0" name=""/>
        <dsp:cNvSpPr/>
      </dsp:nvSpPr>
      <dsp:spPr>
        <a:xfrm>
          <a:off x="2693750" y="3367"/>
          <a:ext cx="1303585" cy="130358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Milk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884656" y="194273"/>
        <a:ext cx="921773" cy="921773"/>
      </dsp:txXfrm>
    </dsp:sp>
    <dsp:sp modelId="{53A9DC14-AB93-48D5-8DC3-2537219ED508}">
      <dsp:nvSpPr>
        <dsp:cNvPr id="0" name=""/>
        <dsp:cNvSpPr/>
      </dsp:nvSpPr>
      <dsp:spPr>
        <a:xfrm rot="19800000">
          <a:off x="4249636" y="1702091"/>
          <a:ext cx="117122" cy="443219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251990" y="1799519"/>
        <a:ext cx="81985" cy="265931"/>
      </dsp:txXfrm>
    </dsp:sp>
    <dsp:sp modelId="{D357A9E5-9BEB-4A42-B0FA-458EB1FD46DA}">
      <dsp:nvSpPr>
        <dsp:cNvPr id="0" name=""/>
        <dsp:cNvSpPr/>
      </dsp:nvSpPr>
      <dsp:spPr>
        <a:xfrm>
          <a:off x="4273665" y="915532"/>
          <a:ext cx="1303585" cy="130358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Meat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464571" y="1106438"/>
        <a:ext cx="921773" cy="921773"/>
      </dsp:txXfrm>
    </dsp:sp>
    <dsp:sp modelId="{75E32D5A-6605-48CE-A959-78B751BFAA00}">
      <dsp:nvSpPr>
        <dsp:cNvPr id="0" name=""/>
        <dsp:cNvSpPr/>
      </dsp:nvSpPr>
      <dsp:spPr>
        <a:xfrm rot="1800000">
          <a:off x="4249636" y="2813668"/>
          <a:ext cx="117122" cy="443219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251990" y="2893528"/>
        <a:ext cx="81985" cy="265931"/>
      </dsp:txXfrm>
    </dsp:sp>
    <dsp:sp modelId="{4C2D4CC4-7CFB-4529-80B6-220D4D1CE1BE}">
      <dsp:nvSpPr>
        <dsp:cNvPr id="0" name=""/>
        <dsp:cNvSpPr/>
      </dsp:nvSpPr>
      <dsp:spPr>
        <a:xfrm>
          <a:off x="4273665" y="2739861"/>
          <a:ext cx="1303585" cy="130358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Fish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464571" y="2930767"/>
        <a:ext cx="921773" cy="921773"/>
      </dsp:txXfrm>
    </dsp:sp>
    <dsp:sp modelId="{0F385CBB-DE6A-46A6-AC6B-464EEEB46C20}">
      <dsp:nvSpPr>
        <dsp:cNvPr id="0" name=""/>
        <dsp:cNvSpPr/>
      </dsp:nvSpPr>
      <dsp:spPr>
        <a:xfrm rot="5400000">
          <a:off x="3211805" y="3291202"/>
          <a:ext cx="267475" cy="443219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251926" y="3339725"/>
        <a:ext cx="187233" cy="265931"/>
      </dsp:txXfrm>
    </dsp:sp>
    <dsp:sp modelId="{46B21DA9-510F-4E2D-A6AC-906AE285D103}">
      <dsp:nvSpPr>
        <dsp:cNvPr id="0" name=""/>
        <dsp:cNvSpPr/>
      </dsp:nvSpPr>
      <dsp:spPr>
        <a:xfrm>
          <a:off x="2693750" y="3652026"/>
          <a:ext cx="1303585" cy="130358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Vegetable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884656" y="3842932"/>
        <a:ext cx="921773" cy="921773"/>
      </dsp:txXfrm>
    </dsp:sp>
    <dsp:sp modelId="{B55C9B7B-DF5A-4EB9-A82B-AF44E118DB4A}">
      <dsp:nvSpPr>
        <dsp:cNvPr id="0" name=""/>
        <dsp:cNvSpPr/>
      </dsp:nvSpPr>
      <dsp:spPr>
        <a:xfrm rot="9000000">
          <a:off x="2324327" y="2813668"/>
          <a:ext cx="117122" cy="443219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357110" y="2893528"/>
        <a:ext cx="81985" cy="265931"/>
      </dsp:txXfrm>
    </dsp:sp>
    <dsp:sp modelId="{8B7F8F3B-0DB8-4E36-BF30-449410D504ED}">
      <dsp:nvSpPr>
        <dsp:cNvPr id="0" name=""/>
        <dsp:cNvSpPr/>
      </dsp:nvSpPr>
      <dsp:spPr>
        <a:xfrm>
          <a:off x="1113834" y="2739861"/>
          <a:ext cx="1303585" cy="130358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Fruit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304740" y="2930767"/>
        <a:ext cx="921773" cy="921773"/>
      </dsp:txXfrm>
    </dsp:sp>
    <dsp:sp modelId="{A3C6D665-3B2E-4D5C-A675-A90AD117B681}">
      <dsp:nvSpPr>
        <dsp:cNvPr id="0" name=""/>
        <dsp:cNvSpPr/>
      </dsp:nvSpPr>
      <dsp:spPr>
        <a:xfrm rot="12600000">
          <a:off x="2324327" y="1702091"/>
          <a:ext cx="117122" cy="443219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357110" y="1799519"/>
        <a:ext cx="81985" cy="265931"/>
      </dsp:txXfrm>
    </dsp:sp>
    <dsp:sp modelId="{6903DFF5-9DCE-4311-93C1-8B10B8CEDF28}">
      <dsp:nvSpPr>
        <dsp:cNvPr id="0" name=""/>
        <dsp:cNvSpPr/>
      </dsp:nvSpPr>
      <dsp:spPr>
        <a:xfrm>
          <a:off x="1113834" y="915532"/>
          <a:ext cx="1303585" cy="130358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Grain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304740" y="1106438"/>
        <a:ext cx="921773" cy="921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9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2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1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5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7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5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0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736" y="843706"/>
            <a:ext cx="5203067" cy="923330"/>
          </a:xfrm>
          <a:solidFill>
            <a:schemeClr val="accent2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lgerian" panose="04020705040A02060702" pitchFamily="82" charset="0"/>
                <a:cs typeface="Times New Roman" pitchFamily="18" charset="0"/>
              </a:rPr>
              <a:t>Today’s TOPIC: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9994" y="2806955"/>
            <a:ext cx="6865256" cy="923330"/>
          </a:xfrm>
          <a:prstGeom prst="rect">
            <a:avLst/>
          </a:prstGeom>
          <a:solidFill>
            <a:srgbClr val="00B05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Arial Rounded MT Bold" pitchFamily="34" charset="0"/>
                <a:cs typeface="Times New Roman" pitchFamily="18" charset="0"/>
              </a:rPr>
              <a:t>GOOD FOOD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2047736" y="4729907"/>
            <a:ext cx="5203067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UNIT- 2</a:t>
            </a:r>
          </a:p>
          <a:p>
            <a:pPr algn="ctr"/>
            <a:r>
              <a:rPr lang="en-US" sz="3600" dirty="0" smtClean="0"/>
              <a:t>LESSON- 1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25758" y="24123"/>
            <a:ext cx="9092484" cy="678716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851664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7" y="377372"/>
            <a:ext cx="8113486" cy="1233714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Open the page number 11 and read the passage silently for 10 minutes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5758" y="24123"/>
            <a:ext cx="9092484" cy="678716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8"/>
          <a:stretch/>
        </p:blipFill>
        <p:spPr>
          <a:xfrm>
            <a:off x="507997" y="1739590"/>
            <a:ext cx="8113486" cy="4549697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811934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658693741"/>
              </p:ext>
            </p:extLst>
          </p:nvPr>
        </p:nvGraphicFramePr>
        <p:xfrm>
          <a:off x="1219200" y="1615992"/>
          <a:ext cx="6691086" cy="495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5758" y="24123"/>
            <a:ext cx="9092484" cy="678716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Rectangle 2"/>
          <p:cNvSpPr/>
          <p:nvPr/>
        </p:nvSpPr>
        <p:spPr>
          <a:xfrm>
            <a:off x="849085" y="188686"/>
            <a:ext cx="7445830" cy="1262743"/>
          </a:xfrm>
          <a:prstGeom prst="rect">
            <a:avLst/>
          </a:prstGeom>
          <a:solidFill>
            <a:srgbClr val="00206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Elephant" pitchFamily="18" charset="0"/>
              </a:rPr>
              <a:t>Let’s introduce with some nutritious foods</a:t>
            </a:r>
          </a:p>
        </p:txBody>
      </p:sp>
    </p:spTree>
    <p:extLst>
      <p:ext uri="{BB962C8B-B14F-4D97-AF65-F5344CB8AC3E}">
        <p14:creationId xmlns:p14="http://schemas.microsoft.com/office/powerpoint/2010/main" val="263247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0FFD85D-D67C-4E37-AB34-85F153BDA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E0FFD85D-D67C-4E37-AB34-85F153BDAF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89FF034-AE48-405A-8618-59A2D82B7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B89FF034-AE48-405A-8618-59A2D82B7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B4CC4D9-E5DC-419F-9B30-6DC741B44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graphicEl>
                                              <a:dgm id="{4B4CC4D9-E5DC-419F-9B30-6DC741B44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3A9DC14-AB93-48D5-8DC3-2537219ED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graphicEl>
                                              <a:dgm id="{53A9DC14-AB93-48D5-8DC3-2537219ED5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357A9E5-9BEB-4A42-B0FA-458EB1FD4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graphicEl>
                                              <a:dgm id="{D357A9E5-9BEB-4A42-B0FA-458EB1FD4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5E32D5A-6605-48CE-A959-78B751BFA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graphicEl>
                                              <a:dgm id="{75E32D5A-6605-48CE-A959-78B751BFAA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C2D4CC4-7CFB-4529-80B6-220D4D1CE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graphicEl>
                                              <a:dgm id="{4C2D4CC4-7CFB-4529-80B6-220D4D1CE1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F385CBB-DE6A-46A6-AC6B-464EEEB46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graphicEl>
                                              <a:dgm id="{0F385CBB-DE6A-46A6-AC6B-464EEEB46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6B21DA9-510F-4E2D-A6AC-906AE285D1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graphicEl>
                                              <a:dgm id="{46B21DA9-510F-4E2D-A6AC-906AE285D1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55C9B7B-DF5A-4EB9-A82B-AF44E118D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graphicEl>
                                              <a:dgm id="{B55C9B7B-DF5A-4EB9-A82B-AF44E118D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B7F8F3B-0DB8-4E36-BF30-449410D50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graphicEl>
                                              <a:dgm id="{8B7F8F3B-0DB8-4E36-BF30-449410D504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3C6D665-3B2E-4D5C-A675-A90AD117B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graphicEl>
                                              <a:dgm id="{A3C6D665-3B2E-4D5C-A675-A90AD117B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903DFF5-9DCE-4311-93C1-8B10B8CED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graphicEl>
                                              <a:dgm id="{6903DFF5-9DCE-4311-93C1-8B10B8CEDF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4" y="2082797"/>
            <a:ext cx="3773716" cy="3135086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6" t="3155" r="10457"/>
          <a:stretch/>
        </p:blipFill>
        <p:spPr>
          <a:xfrm>
            <a:off x="638629" y="2097314"/>
            <a:ext cx="3966027" cy="3135086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38629" y="508000"/>
            <a:ext cx="7924801" cy="1446550"/>
          </a:xfrm>
          <a:prstGeom prst="rect">
            <a:avLst/>
          </a:prstGeom>
          <a:solidFill>
            <a:srgbClr val="00206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Elephant" pitchFamily="18" charset="0"/>
              </a:rPr>
              <a:t>Let’s introduce with some nutritious foods</a:t>
            </a:r>
          </a:p>
        </p:txBody>
      </p:sp>
      <p:sp>
        <p:nvSpPr>
          <p:cNvPr id="6" name="Rectangle 5"/>
          <p:cNvSpPr/>
          <p:nvPr/>
        </p:nvSpPr>
        <p:spPr>
          <a:xfrm>
            <a:off x="638629" y="5232400"/>
            <a:ext cx="3966027" cy="1008743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Some Nutritious foods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789715" y="5232400"/>
            <a:ext cx="3773716" cy="1008743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One kind of nutritious food named grain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5758" y="24123"/>
            <a:ext cx="9092484" cy="678716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087207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006" y="508000"/>
            <a:ext cx="7348654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Let’s see the picture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06" y="1514617"/>
            <a:ext cx="7348653" cy="46854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758" y="24123"/>
            <a:ext cx="9092484" cy="678716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4029356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190" y="508000"/>
            <a:ext cx="7549376" cy="769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Let’s see the picture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90" y="1597888"/>
            <a:ext cx="7549376" cy="4657946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5758" y="24123"/>
            <a:ext cx="9092484" cy="678716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7785621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49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605776"/>
            <a:ext cx="7359805" cy="3642723"/>
          </a:xfrm>
          <a:ln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14400" y="5391606"/>
            <a:ext cx="7359806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cs typeface="Times New Roman" pitchFamily="18" charset="0"/>
              </a:rPr>
              <a:t>We should eat good food  to maintain good health.</a:t>
            </a:r>
            <a:endParaRPr lang="en-US" sz="3600" b="1" i="1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58" y="24123"/>
            <a:ext cx="9092484" cy="6787167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95767"/>
            <a:ext cx="7359805" cy="1323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Let’s see the picture and finally decide which food we should eat.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368105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83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Arial Rounded MT Bold</vt:lpstr>
      <vt:lpstr>Calibri</vt:lpstr>
      <vt:lpstr>Calibri Light</vt:lpstr>
      <vt:lpstr>Elephant</vt:lpstr>
      <vt:lpstr>Times New Roman</vt:lpstr>
      <vt:lpstr>Office Theme</vt:lpstr>
      <vt:lpstr>Today’s TOPIC:</vt:lpstr>
      <vt:lpstr>Open the page number 11 and read the passage silently for 10 minutes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Windows User</cp:lastModifiedBy>
  <cp:revision>156</cp:revision>
  <dcterms:created xsi:type="dcterms:W3CDTF">2019-07-02T15:37:56Z</dcterms:created>
  <dcterms:modified xsi:type="dcterms:W3CDTF">2019-11-14T08:59:29Z</dcterms:modified>
</cp:coreProperties>
</file>