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0" r:id="rId14"/>
    <p:sldId id="291" r:id="rId15"/>
    <p:sldId id="269" r:id="rId16"/>
    <p:sldId id="270" r:id="rId17"/>
    <p:sldId id="293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E8F3A-D52D-42A1-B25A-373F351D54E0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1D06A-DE8F-4B33-98A7-3A41928CDBF7}">
      <dgm:prSet phldrT="[Text]"/>
      <dgm:spPr/>
      <dgm:t>
        <a:bodyPr/>
        <a:lstStyle/>
        <a:p>
          <a:r>
            <a:rPr lang="bn-BD" dirty="0" smtClean="0"/>
            <a:t>মাটি </a:t>
          </a:r>
          <a:endParaRPr lang="en-US" dirty="0"/>
        </a:p>
      </dgm:t>
    </dgm:pt>
    <dgm:pt modelId="{A9D5904A-EC45-41C1-8BE4-E4EA624E1F5D}" type="parTrans" cxnId="{999D99BA-B018-45AB-BD67-DBDFBE26FB43}">
      <dgm:prSet/>
      <dgm:spPr/>
      <dgm:t>
        <a:bodyPr/>
        <a:lstStyle/>
        <a:p>
          <a:endParaRPr lang="en-US"/>
        </a:p>
      </dgm:t>
    </dgm:pt>
    <dgm:pt modelId="{EE3C3CC2-8D87-45C3-9F9C-95A55D6669D5}" type="sibTrans" cxnId="{999D99BA-B018-45AB-BD67-DBDFBE26FB43}">
      <dgm:prSet/>
      <dgm:spPr/>
      <dgm:t>
        <a:bodyPr/>
        <a:lstStyle/>
        <a:p>
          <a:endParaRPr lang="en-US"/>
        </a:p>
      </dgm:t>
    </dgm:pt>
    <dgm:pt modelId="{99A9A1F4-4619-4912-BC92-8BE60A4D6E1E}">
      <dgm:prSet phldrT="[Text]"/>
      <dgm:spPr/>
      <dgm:t>
        <a:bodyPr/>
        <a:lstStyle/>
        <a:p>
          <a:r>
            <a:rPr lang="bn-BD" dirty="0" smtClean="0"/>
            <a:t>বায়ু </a:t>
          </a:r>
          <a:endParaRPr lang="en-US" dirty="0"/>
        </a:p>
      </dgm:t>
    </dgm:pt>
    <dgm:pt modelId="{375142A0-52C7-408A-B8AE-1D58F34DA118}" type="parTrans" cxnId="{AA9A39C6-282B-461E-B62E-DA1CE3829D32}">
      <dgm:prSet/>
      <dgm:spPr/>
      <dgm:t>
        <a:bodyPr/>
        <a:lstStyle/>
        <a:p>
          <a:endParaRPr lang="en-US"/>
        </a:p>
      </dgm:t>
    </dgm:pt>
    <dgm:pt modelId="{7082285C-AED4-4001-8D7D-DEBC969494D1}" type="sibTrans" cxnId="{AA9A39C6-282B-461E-B62E-DA1CE3829D32}">
      <dgm:prSet/>
      <dgm:spPr/>
      <dgm:t>
        <a:bodyPr/>
        <a:lstStyle/>
        <a:p>
          <a:endParaRPr lang="en-US"/>
        </a:p>
      </dgm:t>
    </dgm:pt>
    <dgm:pt modelId="{A92AF889-0107-4064-9FCF-FF1CE788BD22}">
      <dgm:prSet phldrT="[Text]"/>
      <dgm:spPr/>
      <dgm:t>
        <a:bodyPr/>
        <a:lstStyle/>
        <a:p>
          <a:r>
            <a:rPr lang="bn-BD" dirty="0" smtClean="0"/>
            <a:t>পানি </a:t>
          </a:r>
          <a:endParaRPr lang="en-US" dirty="0"/>
        </a:p>
      </dgm:t>
    </dgm:pt>
    <dgm:pt modelId="{98E93754-0F62-4B88-B836-E308BC32699F}" type="parTrans" cxnId="{3349261F-10DA-4B93-98BD-BFA4BDB249D3}">
      <dgm:prSet/>
      <dgm:spPr/>
      <dgm:t>
        <a:bodyPr/>
        <a:lstStyle/>
        <a:p>
          <a:endParaRPr lang="en-US"/>
        </a:p>
      </dgm:t>
    </dgm:pt>
    <dgm:pt modelId="{0FB39D4C-A062-4D6A-9197-62E70F0E26A7}" type="sibTrans" cxnId="{3349261F-10DA-4B93-98BD-BFA4BDB249D3}">
      <dgm:prSet/>
      <dgm:spPr/>
      <dgm:t>
        <a:bodyPr/>
        <a:lstStyle/>
        <a:p>
          <a:endParaRPr lang="en-US"/>
        </a:p>
      </dgm:t>
    </dgm:pt>
    <dgm:pt modelId="{AD1FB237-98AB-4BC4-B766-25F0114E3918}" type="pres">
      <dgm:prSet presAssocID="{99CE8F3A-D52D-42A1-B25A-373F351D54E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7375D05-D094-40CD-ACFF-A8610A00544F}" type="pres">
      <dgm:prSet presAssocID="{35F1D06A-DE8F-4B33-98A7-3A41928CDBF7}" presName="composite" presStyleCnt="0"/>
      <dgm:spPr/>
    </dgm:pt>
    <dgm:pt modelId="{0A103568-92B1-41D8-AAC2-88530CA2958D}" type="pres">
      <dgm:prSet presAssocID="{35F1D06A-DE8F-4B33-98A7-3A41928CDBF7}" presName="rect1" presStyleLbl="bgImgPlace1" presStyleIdx="0" presStyleCnt="3" custScaleX="184847" custScaleY="179958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6FF232A-3D32-4C2B-BD5C-325292591D4A}" type="pres">
      <dgm:prSet presAssocID="{35F1D06A-DE8F-4B33-98A7-3A41928CDBF7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8B61B-E59C-4E5B-B627-F64FA7E18DB7}" type="pres">
      <dgm:prSet presAssocID="{EE3C3CC2-8D87-45C3-9F9C-95A55D6669D5}" presName="sibTrans" presStyleCnt="0"/>
      <dgm:spPr/>
    </dgm:pt>
    <dgm:pt modelId="{69DEE4C2-385A-4851-B256-B7A0647D0B49}" type="pres">
      <dgm:prSet presAssocID="{99A9A1F4-4619-4912-BC92-8BE60A4D6E1E}" presName="composite" presStyleCnt="0"/>
      <dgm:spPr/>
    </dgm:pt>
    <dgm:pt modelId="{9B5DB09A-00DB-4995-9883-E4F145837464}" type="pres">
      <dgm:prSet presAssocID="{99A9A1F4-4619-4912-BC92-8BE60A4D6E1E}" presName="rect1" presStyleLbl="bgImgPlace1" presStyleIdx="1" presStyleCnt="3" custScaleX="169098" custScaleY="174158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06600371-0968-49B7-853A-0D97FE29AD14}" type="pres">
      <dgm:prSet presAssocID="{99A9A1F4-4619-4912-BC92-8BE60A4D6E1E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2735C-59A7-4D40-BC1A-2033BB05605B}" type="pres">
      <dgm:prSet presAssocID="{7082285C-AED4-4001-8D7D-DEBC969494D1}" presName="sibTrans" presStyleCnt="0"/>
      <dgm:spPr/>
    </dgm:pt>
    <dgm:pt modelId="{266B4151-9F3E-4B65-B3D3-526FE1C1A550}" type="pres">
      <dgm:prSet presAssocID="{A92AF889-0107-4064-9FCF-FF1CE788BD22}" presName="composite" presStyleCnt="0"/>
      <dgm:spPr/>
    </dgm:pt>
    <dgm:pt modelId="{E2CDE65C-2A12-417A-B8B8-16AEC78BC519}" type="pres">
      <dgm:prSet presAssocID="{A92AF889-0107-4064-9FCF-FF1CE788BD22}" presName="rect1" presStyleLbl="bgImgPlace1" presStyleIdx="2" presStyleCnt="3" custScaleX="170504" custScaleY="164423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02DFFE70-4C04-4590-9462-570E44BC062C}" type="pres">
      <dgm:prSet presAssocID="{A92AF889-0107-4064-9FCF-FF1CE788BD22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9A39C6-282B-461E-B62E-DA1CE3829D32}" srcId="{99CE8F3A-D52D-42A1-B25A-373F351D54E0}" destId="{99A9A1F4-4619-4912-BC92-8BE60A4D6E1E}" srcOrd="1" destOrd="0" parTransId="{375142A0-52C7-408A-B8AE-1D58F34DA118}" sibTransId="{7082285C-AED4-4001-8D7D-DEBC969494D1}"/>
    <dgm:cxn modelId="{633DDF17-5D7B-4778-90F7-ECC655D9A475}" type="presOf" srcId="{99A9A1F4-4619-4912-BC92-8BE60A4D6E1E}" destId="{06600371-0968-49B7-853A-0D97FE29AD14}" srcOrd="0" destOrd="0" presId="urn:microsoft.com/office/officeart/2008/layout/BendingPictureBlocks"/>
    <dgm:cxn modelId="{0C36624C-DEA3-4528-8E46-54B03B19FFB7}" type="presOf" srcId="{99CE8F3A-D52D-42A1-B25A-373F351D54E0}" destId="{AD1FB237-98AB-4BC4-B766-25F0114E3918}" srcOrd="0" destOrd="0" presId="urn:microsoft.com/office/officeart/2008/layout/BendingPictureBlocks"/>
    <dgm:cxn modelId="{3349261F-10DA-4B93-98BD-BFA4BDB249D3}" srcId="{99CE8F3A-D52D-42A1-B25A-373F351D54E0}" destId="{A92AF889-0107-4064-9FCF-FF1CE788BD22}" srcOrd="2" destOrd="0" parTransId="{98E93754-0F62-4B88-B836-E308BC32699F}" sibTransId="{0FB39D4C-A062-4D6A-9197-62E70F0E26A7}"/>
    <dgm:cxn modelId="{999D99BA-B018-45AB-BD67-DBDFBE26FB43}" srcId="{99CE8F3A-D52D-42A1-B25A-373F351D54E0}" destId="{35F1D06A-DE8F-4B33-98A7-3A41928CDBF7}" srcOrd="0" destOrd="0" parTransId="{A9D5904A-EC45-41C1-8BE4-E4EA624E1F5D}" sibTransId="{EE3C3CC2-8D87-45C3-9F9C-95A55D6669D5}"/>
    <dgm:cxn modelId="{5CD34F79-C938-4F11-96D8-A8B4163FEA8F}" type="presOf" srcId="{35F1D06A-DE8F-4B33-98A7-3A41928CDBF7}" destId="{A6FF232A-3D32-4C2B-BD5C-325292591D4A}" srcOrd="0" destOrd="0" presId="urn:microsoft.com/office/officeart/2008/layout/BendingPictureBlocks"/>
    <dgm:cxn modelId="{1C414AD5-A769-40D2-B42E-7AA099772CDD}" type="presOf" srcId="{A92AF889-0107-4064-9FCF-FF1CE788BD22}" destId="{02DFFE70-4C04-4590-9462-570E44BC062C}" srcOrd="0" destOrd="0" presId="urn:microsoft.com/office/officeart/2008/layout/BendingPictureBlocks"/>
    <dgm:cxn modelId="{9CCC7F20-AD5E-4326-A334-FCD3ECCC248B}" type="presParOf" srcId="{AD1FB237-98AB-4BC4-B766-25F0114E3918}" destId="{57375D05-D094-40CD-ACFF-A8610A00544F}" srcOrd="0" destOrd="0" presId="urn:microsoft.com/office/officeart/2008/layout/BendingPictureBlocks"/>
    <dgm:cxn modelId="{9DCC8AB3-5653-4259-85A7-0D32A0547D7A}" type="presParOf" srcId="{57375D05-D094-40CD-ACFF-A8610A00544F}" destId="{0A103568-92B1-41D8-AAC2-88530CA2958D}" srcOrd="0" destOrd="0" presId="urn:microsoft.com/office/officeart/2008/layout/BendingPictureBlocks"/>
    <dgm:cxn modelId="{AB18DDC7-7C91-4BF2-B199-C07F02412C12}" type="presParOf" srcId="{57375D05-D094-40CD-ACFF-A8610A00544F}" destId="{A6FF232A-3D32-4C2B-BD5C-325292591D4A}" srcOrd="1" destOrd="0" presId="urn:microsoft.com/office/officeart/2008/layout/BendingPictureBlocks"/>
    <dgm:cxn modelId="{44559447-4CC0-4734-92EF-1D026CB8F344}" type="presParOf" srcId="{AD1FB237-98AB-4BC4-B766-25F0114E3918}" destId="{B2E8B61B-E59C-4E5B-B627-F64FA7E18DB7}" srcOrd="1" destOrd="0" presId="urn:microsoft.com/office/officeart/2008/layout/BendingPictureBlocks"/>
    <dgm:cxn modelId="{A44A8EFA-06B6-4CB6-AE45-5059F85AE437}" type="presParOf" srcId="{AD1FB237-98AB-4BC4-B766-25F0114E3918}" destId="{69DEE4C2-385A-4851-B256-B7A0647D0B49}" srcOrd="2" destOrd="0" presId="urn:microsoft.com/office/officeart/2008/layout/BendingPictureBlocks"/>
    <dgm:cxn modelId="{8E751245-DC2A-4846-BE74-C55E76E73F96}" type="presParOf" srcId="{69DEE4C2-385A-4851-B256-B7A0647D0B49}" destId="{9B5DB09A-00DB-4995-9883-E4F145837464}" srcOrd="0" destOrd="0" presId="urn:microsoft.com/office/officeart/2008/layout/BendingPictureBlocks"/>
    <dgm:cxn modelId="{AF8AB693-4D09-4140-ACFF-6AC7FE8DEA4A}" type="presParOf" srcId="{69DEE4C2-385A-4851-B256-B7A0647D0B49}" destId="{06600371-0968-49B7-853A-0D97FE29AD14}" srcOrd="1" destOrd="0" presId="urn:microsoft.com/office/officeart/2008/layout/BendingPictureBlocks"/>
    <dgm:cxn modelId="{73F2F9FC-FADC-4AE4-9877-56A32AC18117}" type="presParOf" srcId="{AD1FB237-98AB-4BC4-B766-25F0114E3918}" destId="{02A2735C-59A7-4D40-BC1A-2033BB05605B}" srcOrd="3" destOrd="0" presId="urn:microsoft.com/office/officeart/2008/layout/BendingPictureBlocks"/>
    <dgm:cxn modelId="{32AEB19B-ECB7-43DF-8B7A-DF299E666750}" type="presParOf" srcId="{AD1FB237-98AB-4BC4-B766-25F0114E3918}" destId="{266B4151-9F3E-4B65-B3D3-526FE1C1A550}" srcOrd="4" destOrd="0" presId="urn:microsoft.com/office/officeart/2008/layout/BendingPictureBlocks"/>
    <dgm:cxn modelId="{2AB01ADC-9224-4566-8541-56803214A975}" type="presParOf" srcId="{266B4151-9F3E-4B65-B3D3-526FE1C1A550}" destId="{E2CDE65C-2A12-417A-B8B8-16AEC78BC519}" srcOrd="0" destOrd="0" presId="urn:microsoft.com/office/officeart/2008/layout/BendingPictureBlocks"/>
    <dgm:cxn modelId="{F626304E-03F7-40C6-A3D7-947673C93318}" type="presParOf" srcId="{266B4151-9F3E-4B65-B3D3-526FE1C1A550}" destId="{02DFFE70-4C04-4590-9462-570E44BC062C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85E352-D373-4E03-B943-0BF9E1A1A85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50719-0330-42C2-A08F-1FE3BE563254}">
      <dgm:prSet phldrT="[Text]" phldr="1"/>
      <dgm:spPr/>
      <dgm:t>
        <a:bodyPr/>
        <a:lstStyle/>
        <a:p>
          <a:endParaRPr lang="en-US"/>
        </a:p>
      </dgm:t>
    </dgm:pt>
    <dgm:pt modelId="{76866D30-27BA-49CF-9A74-D353C2EA18BA}" type="parTrans" cxnId="{76DEACBC-F2E3-45EC-8611-010A37971721}">
      <dgm:prSet/>
      <dgm:spPr/>
      <dgm:t>
        <a:bodyPr/>
        <a:lstStyle/>
        <a:p>
          <a:endParaRPr lang="en-US"/>
        </a:p>
      </dgm:t>
    </dgm:pt>
    <dgm:pt modelId="{69BB1023-3DB3-4848-A23D-23E0AEB7E169}" type="sibTrans" cxnId="{76DEACBC-F2E3-45EC-8611-010A37971721}">
      <dgm:prSet/>
      <dgm:spPr/>
      <dgm:t>
        <a:bodyPr/>
        <a:lstStyle/>
        <a:p>
          <a:endParaRPr lang="en-US"/>
        </a:p>
      </dgm:t>
    </dgm:pt>
    <dgm:pt modelId="{6CB65B08-5CAF-4B9A-AE87-AC5C41705D58}">
      <dgm:prSet phldrT="[Text]"/>
      <dgm:spPr/>
      <dgm:t>
        <a:bodyPr/>
        <a:lstStyle/>
        <a:p>
          <a:r>
            <a:rPr lang="bn-BD" dirty="0" smtClean="0"/>
            <a:t>চারা গাছ </a:t>
          </a:r>
          <a:endParaRPr lang="en-US" dirty="0"/>
        </a:p>
      </dgm:t>
    </dgm:pt>
    <dgm:pt modelId="{875DA14B-3400-4AF8-B248-0E1CC3281CA2}" type="parTrans" cxnId="{51474E91-F1C7-4108-B538-789B40396939}">
      <dgm:prSet/>
      <dgm:spPr/>
      <dgm:t>
        <a:bodyPr/>
        <a:lstStyle/>
        <a:p>
          <a:endParaRPr lang="en-US"/>
        </a:p>
      </dgm:t>
    </dgm:pt>
    <dgm:pt modelId="{C43089A2-CB67-4AA4-849A-A3C9F8B607C1}" type="sibTrans" cxnId="{51474E91-F1C7-4108-B538-789B40396939}">
      <dgm:prSet/>
      <dgm:spPr/>
      <dgm:t>
        <a:bodyPr/>
        <a:lstStyle/>
        <a:p>
          <a:endParaRPr lang="en-US"/>
        </a:p>
      </dgm:t>
    </dgm:pt>
    <dgm:pt modelId="{31E95637-C98D-4F2C-A7BB-A6837B23EFD3}">
      <dgm:prSet phldrT="[Text]" phldr="1"/>
      <dgm:spPr/>
      <dgm:t>
        <a:bodyPr/>
        <a:lstStyle/>
        <a:p>
          <a:endParaRPr lang="en-US"/>
        </a:p>
      </dgm:t>
    </dgm:pt>
    <dgm:pt modelId="{C23F1E15-306D-46EB-AED2-18CC0C6A3904}" type="parTrans" cxnId="{3467ABE9-0E0E-4F21-84B8-439E4514DF19}">
      <dgm:prSet/>
      <dgm:spPr/>
      <dgm:t>
        <a:bodyPr/>
        <a:lstStyle/>
        <a:p>
          <a:endParaRPr lang="en-US"/>
        </a:p>
      </dgm:t>
    </dgm:pt>
    <dgm:pt modelId="{0B8A3EC8-2D7F-455E-99BD-47710F97A2A2}" type="sibTrans" cxnId="{3467ABE9-0E0E-4F21-84B8-439E4514DF19}">
      <dgm:prSet/>
      <dgm:spPr/>
      <dgm:t>
        <a:bodyPr/>
        <a:lstStyle/>
        <a:p>
          <a:endParaRPr lang="en-US"/>
        </a:p>
      </dgm:t>
    </dgm:pt>
    <dgm:pt modelId="{A1E33E54-A83A-4C61-B72E-0E158D54DCA4}">
      <dgm:prSet phldrT="[Text]"/>
      <dgm:spPr/>
      <dgm:t>
        <a:bodyPr/>
        <a:lstStyle/>
        <a:p>
          <a:r>
            <a:rPr lang="bn-BD" dirty="0" smtClean="0"/>
            <a:t>বাঘ </a:t>
          </a:r>
          <a:endParaRPr lang="en-US" dirty="0"/>
        </a:p>
      </dgm:t>
    </dgm:pt>
    <dgm:pt modelId="{B50A92CC-A54C-4311-BBC3-DBA0A2B63701}" type="parTrans" cxnId="{91BFF362-F460-4D14-AE41-9915D106C019}">
      <dgm:prSet/>
      <dgm:spPr/>
      <dgm:t>
        <a:bodyPr/>
        <a:lstStyle/>
        <a:p>
          <a:endParaRPr lang="en-US"/>
        </a:p>
      </dgm:t>
    </dgm:pt>
    <dgm:pt modelId="{DF54C10D-095C-4EFB-8942-7E7158A403BF}" type="sibTrans" cxnId="{91BFF362-F460-4D14-AE41-9915D106C019}">
      <dgm:prSet/>
      <dgm:spPr/>
      <dgm:t>
        <a:bodyPr/>
        <a:lstStyle/>
        <a:p>
          <a:endParaRPr lang="en-US"/>
        </a:p>
      </dgm:t>
    </dgm:pt>
    <dgm:pt modelId="{499D98B5-3498-4B91-9382-031AECFBA5B1}">
      <dgm:prSet phldrT="[Text]" phldr="1"/>
      <dgm:spPr/>
      <dgm:t>
        <a:bodyPr/>
        <a:lstStyle/>
        <a:p>
          <a:endParaRPr lang="en-US"/>
        </a:p>
      </dgm:t>
    </dgm:pt>
    <dgm:pt modelId="{B93F8050-BEF9-4008-AEBD-277CD6EF8380}" type="parTrans" cxnId="{262ACD77-6946-4470-85C8-DD4D5105D541}">
      <dgm:prSet/>
      <dgm:spPr/>
      <dgm:t>
        <a:bodyPr/>
        <a:lstStyle/>
        <a:p>
          <a:endParaRPr lang="en-US"/>
        </a:p>
      </dgm:t>
    </dgm:pt>
    <dgm:pt modelId="{45109453-E4A4-4A53-B863-FD3F48A94CEB}" type="sibTrans" cxnId="{262ACD77-6946-4470-85C8-DD4D5105D541}">
      <dgm:prSet/>
      <dgm:spPr/>
      <dgm:t>
        <a:bodyPr/>
        <a:lstStyle/>
        <a:p>
          <a:endParaRPr lang="en-US"/>
        </a:p>
      </dgm:t>
    </dgm:pt>
    <dgm:pt modelId="{422F987C-CE6C-4578-9C7F-AED680AD75A2}">
      <dgm:prSet phldrT="[Text]"/>
      <dgm:spPr/>
      <dgm:t>
        <a:bodyPr/>
        <a:lstStyle/>
        <a:p>
          <a:r>
            <a:rPr lang="bn-BD" dirty="0" smtClean="0"/>
            <a:t>ব্যাক্টেরিয়া </a:t>
          </a:r>
          <a:endParaRPr lang="en-US" dirty="0"/>
        </a:p>
      </dgm:t>
    </dgm:pt>
    <dgm:pt modelId="{D44B3E2A-773A-4B34-9938-5BF08F59B433}" type="parTrans" cxnId="{4E3D485D-05A4-4A7F-AD26-824BFB6AA7B7}">
      <dgm:prSet/>
      <dgm:spPr/>
      <dgm:t>
        <a:bodyPr/>
        <a:lstStyle/>
        <a:p>
          <a:endParaRPr lang="en-US"/>
        </a:p>
      </dgm:t>
    </dgm:pt>
    <dgm:pt modelId="{CC7EB224-497D-4300-B1E0-83A4CC66B7C0}" type="sibTrans" cxnId="{4E3D485D-05A4-4A7F-AD26-824BFB6AA7B7}">
      <dgm:prSet/>
      <dgm:spPr/>
      <dgm:t>
        <a:bodyPr/>
        <a:lstStyle/>
        <a:p>
          <a:endParaRPr lang="en-US"/>
        </a:p>
      </dgm:t>
    </dgm:pt>
    <dgm:pt modelId="{889B3435-EC8F-42C4-B12B-2CD2ABF7C6A1}" type="pres">
      <dgm:prSet presAssocID="{5A85E352-D373-4E03-B943-0BF9E1A1A85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9A28D8E-FA11-43C4-8D3C-82766E250832}" type="pres">
      <dgm:prSet presAssocID="{D0950719-0330-42C2-A08F-1FE3BE563254}" presName="composite" presStyleCnt="0">
        <dgm:presLayoutVars>
          <dgm:chMax val="1"/>
          <dgm:chPref val="1"/>
        </dgm:presLayoutVars>
      </dgm:prSet>
      <dgm:spPr/>
    </dgm:pt>
    <dgm:pt modelId="{276B254E-141A-445E-9C18-C09DD3FA3865}" type="pres">
      <dgm:prSet presAssocID="{D0950719-0330-42C2-A08F-1FE3BE563254}" presName="Accent" presStyleLbl="trAlignAcc1" presStyleIdx="0" presStyleCnt="3">
        <dgm:presLayoutVars>
          <dgm:chMax val="0"/>
          <dgm:chPref val="0"/>
        </dgm:presLayoutVars>
      </dgm:prSet>
      <dgm:spPr/>
    </dgm:pt>
    <dgm:pt modelId="{E3AAB731-25C9-48F2-A76C-6C83352C5542}" type="pres">
      <dgm:prSet presAssocID="{D0950719-0330-42C2-A08F-1FE3BE563254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ABA4FD23-D5BA-4D7C-99F7-66B8099BECFE}" type="pres">
      <dgm:prSet presAssocID="{D0950719-0330-42C2-A08F-1FE3BE563254}" presName="ChildComposite" presStyleCnt="0"/>
      <dgm:spPr/>
    </dgm:pt>
    <dgm:pt modelId="{A657AA7A-0CD3-40BC-BF23-A393628B9900}" type="pres">
      <dgm:prSet presAssocID="{D0950719-0330-42C2-A08F-1FE3BE563254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C98D2-3BA1-42CB-BE82-3BB9A0A69610}" type="pres">
      <dgm:prSet presAssocID="{D0950719-0330-42C2-A08F-1FE3BE563254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61EC7-EAD6-4372-84EE-DB2753ADC6EC}" type="pres">
      <dgm:prSet presAssocID="{69BB1023-3DB3-4848-A23D-23E0AEB7E169}" presName="sibTrans" presStyleCnt="0"/>
      <dgm:spPr/>
    </dgm:pt>
    <dgm:pt modelId="{0242A66C-36B7-4A1F-AC9B-2CD38DFF2943}" type="pres">
      <dgm:prSet presAssocID="{31E95637-C98D-4F2C-A7BB-A6837B23EFD3}" presName="composite" presStyleCnt="0">
        <dgm:presLayoutVars>
          <dgm:chMax val="1"/>
          <dgm:chPref val="1"/>
        </dgm:presLayoutVars>
      </dgm:prSet>
      <dgm:spPr/>
    </dgm:pt>
    <dgm:pt modelId="{2EEB7986-1676-4A7A-AAB8-E430EC163936}" type="pres">
      <dgm:prSet presAssocID="{31E95637-C98D-4F2C-A7BB-A6837B23EFD3}" presName="Accent" presStyleLbl="trAlignAcc1" presStyleIdx="1" presStyleCnt="3">
        <dgm:presLayoutVars>
          <dgm:chMax val="0"/>
          <dgm:chPref val="0"/>
        </dgm:presLayoutVars>
      </dgm:prSet>
      <dgm:spPr/>
    </dgm:pt>
    <dgm:pt modelId="{558F8FF3-DD98-44D0-9511-A14C1562CD59}" type="pres">
      <dgm:prSet presAssocID="{31E95637-C98D-4F2C-A7BB-A6837B23EFD3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2CD1C68B-ECAA-4CFB-AF72-72E28F46865B}" type="pres">
      <dgm:prSet presAssocID="{31E95637-C98D-4F2C-A7BB-A6837B23EFD3}" presName="ChildComposite" presStyleCnt="0"/>
      <dgm:spPr/>
    </dgm:pt>
    <dgm:pt modelId="{6283DC27-083A-4939-8294-300B5FBFDDD3}" type="pres">
      <dgm:prSet presAssocID="{31E95637-C98D-4F2C-A7BB-A6837B23EFD3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3F91F-6D71-465C-B4BA-681C495E25CE}" type="pres">
      <dgm:prSet presAssocID="{31E95637-C98D-4F2C-A7BB-A6837B23EFD3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3B960-DB32-44E6-8C07-BE8C22DBC23E}" type="pres">
      <dgm:prSet presAssocID="{0B8A3EC8-2D7F-455E-99BD-47710F97A2A2}" presName="sibTrans" presStyleCnt="0"/>
      <dgm:spPr/>
    </dgm:pt>
    <dgm:pt modelId="{386E2321-F7E0-4BF6-9F15-09A799F67FA2}" type="pres">
      <dgm:prSet presAssocID="{499D98B5-3498-4B91-9382-031AECFBA5B1}" presName="composite" presStyleCnt="0">
        <dgm:presLayoutVars>
          <dgm:chMax val="1"/>
          <dgm:chPref val="1"/>
        </dgm:presLayoutVars>
      </dgm:prSet>
      <dgm:spPr/>
    </dgm:pt>
    <dgm:pt modelId="{33FA5E03-F00D-44AA-8314-09E03F76DD1A}" type="pres">
      <dgm:prSet presAssocID="{499D98B5-3498-4B91-9382-031AECFBA5B1}" presName="Accent" presStyleLbl="trAlignAcc1" presStyleIdx="2" presStyleCnt="3">
        <dgm:presLayoutVars>
          <dgm:chMax val="0"/>
          <dgm:chPref val="0"/>
        </dgm:presLayoutVars>
      </dgm:prSet>
      <dgm:spPr/>
    </dgm:pt>
    <dgm:pt modelId="{3EA129C4-6F5A-497A-97B5-C891FC6CC539}" type="pres">
      <dgm:prSet presAssocID="{499D98B5-3498-4B91-9382-031AECFBA5B1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6B1EF25-D4CB-4F60-947A-47497FF97267}" type="pres">
      <dgm:prSet presAssocID="{499D98B5-3498-4B91-9382-031AECFBA5B1}" presName="ChildComposite" presStyleCnt="0"/>
      <dgm:spPr/>
    </dgm:pt>
    <dgm:pt modelId="{0C4AF953-A8AF-4FE0-984D-40B481AE610D}" type="pres">
      <dgm:prSet presAssocID="{499D98B5-3498-4B91-9382-031AECFBA5B1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EB1D-3E5F-42B9-ABBD-15490D98FB2B}" type="pres">
      <dgm:prSet presAssocID="{499D98B5-3498-4B91-9382-031AECFBA5B1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35A44-4A96-4E2F-9EB3-9F4B9FE65322}" type="presOf" srcId="{D0950719-0330-42C2-A08F-1FE3BE563254}" destId="{4C1C98D2-3BA1-42CB-BE82-3BB9A0A69610}" srcOrd="0" destOrd="0" presId="urn:microsoft.com/office/officeart/2008/layout/CaptionedPictures"/>
    <dgm:cxn modelId="{262ACD77-6946-4470-85C8-DD4D5105D541}" srcId="{5A85E352-D373-4E03-B943-0BF9E1A1A858}" destId="{499D98B5-3498-4B91-9382-031AECFBA5B1}" srcOrd="2" destOrd="0" parTransId="{B93F8050-BEF9-4008-AEBD-277CD6EF8380}" sibTransId="{45109453-E4A4-4A53-B863-FD3F48A94CEB}"/>
    <dgm:cxn modelId="{76DEACBC-F2E3-45EC-8611-010A37971721}" srcId="{5A85E352-D373-4E03-B943-0BF9E1A1A858}" destId="{D0950719-0330-42C2-A08F-1FE3BE563254}" srcOrd="0" destOrd="0" parTransId="{76866D30-27BA-49CF-9A74-D353C2EA18BA}" sibTransId="{69BB1023-3DB3-4848-A23D-23E0AEB7E169}"/>
    <dgm:cxn modelId="{C333DC80-72B1-4286-96AB-1CC1B4898E52}" type="presOf" srcId="{499D98B5-3498-4B91-9382-031AECFBA5B1}" destId="{F832EB1D-3E5F-42B9-ABBD-15490D98FB2B}" srcOrd="0" destOrd="0" presId="urn:microsoft.com/office/officeart/2008/layout/CaptionedPictures"/>
    <dgm:cxn modelId="{51474E91-F1C7-4108-B538-789B40396939}" srcId="{D0950719-0330-42C2-A08F-1FE3BE563254}" destId="{6CB65B08-5CAF-4B9A-AE87-AC5C41705D58}" srcOrd="0" destOrd="0" parTransId="{875DA14B-3400-4AF8-B248-0E1CC3281CA2}" sibTransId="{C43089A2-CB67-4AA4-849A-A3C9F8B607C1}"/>
    <dgm:cxn modelId="{3467ABE9-0E0E-4F21-84B8-439E4514DF19}" srcId="{5A85E352-D373-4E03-B943-0BF9E1A1A858}" destId="{31E95637-C98D-4F2C-A7BB-A6837B23EFD3}" srcOrd="1" destOrd="0" parTransId="{C23F1E15-306D-46EB-AED2-18CC0C6A3904}" sibTransId="{0B8A3EC8-2D7F-455E-99BD-47710F97A2A2}"/>
    <dgm:cxn modelId="{48402DA8-BA27-4F80-82B0-85ABBB82F1D0}" type="presOf" srcId="{A1E33E54-A83A-4C61-B72E-0E158D54DCA4}" destId="{6283DC27-083A-4939-8294-300B5FBFDDD3}" srcOrd="0" destOrd="0" presId="urn:microsoft.com/office/officeart/2008/layout/CaptionedPictures"/>
    <dgm:cxn modelId="{99324619-3666-4773-823E-07B7522C04F2}" type="presOf" srcId="{31E95637-C98D-4F2C-A7BB-A6837B23EFD3}" destId="{D073F91F-6D71-465C-B4BA-681C495E25CE}" srcOrd="0" destOrd="0" presId="urn:microsoft.com/office/officeart/2008/layout/CaptionedPictures"/>
    <dgm:cxn modelId="{6360D1D4-05C6-4DD6-A433-EC5CFE5E9F6D}" type="presOf" srcId="{5A85E352-D373-4E03-B943-0BF9E1A1A858}" destId="{889B3435-EC8F-42C4-B12B-2CD2ABF7C6A1}" srcOrd="0" destOrd="0" presId="urn:microsoft.com/office/officeart/2008/layout/CaptionedPictures"/>
    <dgm:cxn modelId="{91BFF362-F460-4D14-AE41-9915D106C019}" srcId="{31E95637-C98D-4F2C-A7BB-A6837B23EFD3}" destId="{A1E33E54-A83A-4C61-B72E-0E158D54DCA4}" srcOrd="0" destOrd="0" parTransId="{B50A92CC-A54C-4311-BBC3-DBA0A2B63701}" sibTransId="{DF54C10D-095C-4EFB-8942-7E7158A403BF}"/>
    <dgm:cxn modelId="{49DBDA31-617B-4F8B-AE02-9E2179892EF5}" type="presOf" srcId="{422F987C-CE6C-4578-9C7F-AED680AD75A2}" destId="{0C4AF953-A8AF-4FE0-984D-40B481AE610D}" srcOrd="0" destOrd="0" presId="urn:microsoft.com/office/officeart/2008/layout/CaptionedPictures"/>
    <dgm:cxn modelId="{A38295AE-4BE8-40D1-968F-EBEFB00068F0}" type="presOf" srcId="{6CB65B08-5CAF-4B9A-AE87-AC5C41705D58}" destId="{A657AA7A-0CD3-40BC-BF23-A393628B9900}" srcOrd="0" destOrd="0" presId="urn:microsoft.com/office/officeart/2008/layout/CaptionedPictures"/>
    <dgm:cxn modelId="{4E3D485D-05A4-4A7F-AD26-824BFB6AA7B7}" srcId="{499D98B5-3498-4B91-9382-031AECFBA5B1}" destId="{422F987C-CE6C-4578-9C7F-AED680AD75A2}" srcOrd="0" destOrd="0" parTransId="{D44B3E2A-773A-4B34-9938-5BF08F59B433}" sibTransId="{CC7EB224-497D-4300-B1E0-83A4CC66B7C0}"/>
    <dgm:cxn modelId="{0005A281-8E6E-4138-BA24-A828AB5B3998}" type="presParOf" srcId="{889B3435-EC8F-42C4-B12B-2CD2ABF7C6A1}" destId="{A9A28D8E-FA11-43C4-8D3C-82766E250832}" srcOrd="0" destOrd="0" presId="urn:microsoft.com/office/officeart/2008/layout/CaptionedPictures"/>
    <dgm:cxn modelId="{A1B6AC6B-D7A8-4C0F-AC85-44F180A5CCAD}" type="presParOf" srcId="{A9A28D8E-FA11-43C4-8D3C-82766E250832}" destId="{276B254E-141A-445E-9C18-C09DD3FA3865}" srcOrd="0" destOrd="0" presId="urn:microsoft.com/office/officeart/2008/layout/CaptionedPictures"/>
    <dgm:cxn modelId="{3C9DC482-8987-471C-958D-9BF2B205D691}" type="presParOf" srcId="{A9A28D8E-FA11-43C4-8D3C-82766E250832}" destId="{E3AAB731-25C9-48F2-A76C-6C83352C5542}" srcOrd="1" destOrd="0" presId="urn:microsoft.com/office/officeart/2008/layout/CaptionedPictures"/>
    <dgm:cxn modelId="{B084757A-9B92-4DD3-9411-FF805E10CDF7}" type="presParOf" srcId="{A9A28D8E-FA11-43C4-8D3C-82766E250832}" destId="{ABA4FD23-D5BA-4D7C-99F7-66B8099BECFE}" srcOrd="2" destOrd="0" presId="urn:microsoft.com/office/officeart/2008/layout/CaptionedPictures"/>
    <dgm:cxn modelId="{C5D79D54-FEA5-4656-83E4-134F192258C5}" type="presParOf" srcId="{ABA4FD23-D5BA-4D7C-99F7-66B8099BECFE}" destId="{A657AA7A-0CD3-40BC-BF23-A393628B9900}" srcOrd="0" destOrd="0" presId="urn:microsoft.com/office/officeart/2008/layout/CaptionedPictures"/>
    <dgm:cxn modelId="{A602712E-A0F3-45E1-9FA6-5FC5B280D848}" type="presParOf" srcId="{ABA4FD23-D5BA-4D7C-99F7-66B8099BECFE}" destId="{4C1C98D2-3BA1-42CB-BE82-3BB9A0A69610}" srcOrd="1" destOrd="0" presId="urn:microsoft.com/office/officeart/2008/layout/CaptionedPictures"/>
    <dgm:cxn modelId="{38934C06-E124-4474-A75A-C88C6EFF89DC}" type="presParOf" srcId="{889B3435-EC8F-42C4-B12B-2CD2ABF7C6A1}" destId="{57761EC7-EAD6-4372-84EE-DB2753ADC6EC}" srcOrd="1" destOrd="0" presId="urn:microsoft.com/office/officeart/2008/layout/CaptionedPictures"/>
    <dgm:cxn modelId="{43E7ADBE-4A1B-4629-94A0-6B93E8FE953D}" type="presParOf" srcId="{889B3435-EC8F-42C4-B12B-2CD2ABF7C6A1}" destId="{0242A66C-36B7-4A1F-AC9B-2CD38DFF2943}" srcOrd="2" destOrd="0" presId="urn:microsoft.com/office/officeart/2008/layout/CaptionedPictures"/>
    <dgm:cxn modelId="{4A8F320F-12A7-4E87-9AFB-90E9334CA01A}" type="presParOf" srcId="{0242A66C-36B7-4A1F-AC9B-2CD38DFF2943}" destId="{2EEB7986-1676-4A7A-AAB8-E430EC163936}" srcOrd="0" destOrd="0" presId="urn:microsoft.com/office/officeart/2008/layout/CaptionedPictures"/>
    <dgm:cxn modelId="{89CBB570-2296-4FB7-8E34-EC5435937FC4}" type="presParOf" srcId="{0242A66C-36B7-4A1F-AC9B-2CD38DFF2943}" destId="{558F8FF3-DD98-44D0-9511-A14C1562CD59}" srcOrd="1" destOrd="0" presId="urn:microsoft.com/office/officeart/2008/layout/CaptionedPictures"/>
    <dgm:cxn modelId="{808B22C2-9591-4069-8842-22CAB4C63D63}" type="presParOf" srcId="{0242A66C-36B7-4A1F-AC9B-2CD38DFF2943}" destId="{2CD1C68B-ECAA-4CFB-AF72-72E28F46865B}" srcOrd="2" destOrd="0" presId="urn:microsoft.com/office/officeart/2008/layout/CaptionedPictures"/>
    <dgm:cxn modelId="{0048A3FD-ED2A-40FB-BA27-93112A197B90}" type="presParOf" srcId="{2CD1C68B-ECAA-4CFB-AF72-72E28F46865B}" destId="{6283DC27-083A-4939-8294-300B5FBFDDD3}" srcOrd="0" destOrd="0" presId="urn:microsoft.com/office/officeart/2008/layout/CaptionedPictures"/>
    <dgm:cxn modelId="{9FC3C7A4-0C56-4DD2-8685-19EF7BD20802}" type="presParOf" srcId="{2CD1C68B-ECAA-4CFB-AF72-72E28F46865B}" destId="{D073F91F-6D71-465C-B4BA-681C495E25CE}" srcOrd="1" destOrd="0" presId="urn:microsoft.com/office/officeart/2008/layout/CaptionedPictures"/>
    <dgm:cxn modelId="{C0FC5598-2C68-42FD-B02D-B708D4CB0145}" type="presParOf" srcId="{889B3435-EC8F-42C4-B12B-2CD2ABF7C6A1}" destId="{C233B960-DB32-44E6-8C07-BE8C22DBC23E}" srcOrd="3" destOrd="0" presId="urn:microsoft.com/office/officeart/2008/layout/CaptionedPictures"/>
    <dgm:cxn modelId="{E890F189-CFE9-4B5B-91AF-0746A12230A2}" type="presParOf" srcId="{889B3435-EC8F-42C4-B12B-2CD2ABF7C6A1}" destId="{386E2321-F7E0-4BF6-9F15-09A799F67FA2}" srcOrd="4" destOrd="0" presId="urn:microsoft.com/office/officeart/2008/layout/CaptionedPictures"/>
    <dgm:cxn modelId="{D0C8111D-D4E4-4A4C-A0A4-005C533F5FA7}" type="presParOf" srcId="{386E2321-F7E0-4BF6-9F15-09A799F67FA2}" destId="{33FA5E03-F00D-44AA-8314-09E03F76DD1A}" srcOrd="0" destOrd="0" presId="urn:microsoft.com/office/officeart/2008/layout/CaptionedPictures"/>
    <dgm:cxn modelId="{45058E8F-4F58-4270-8632-3C7DFBC7C6B8}" type="presParOf" srcId="{386E2321-F7E0-4BF6-9F15-09A799F67FA2}" destId="{3EA129C4-6F5A-497A-97B5-C891FC6CC539}" srcOrd="1" destOrd="0" presId="urn:microsoft.com/office/officeart/2008/layout/CaptionedPictures"/>
    <dgm:cxn modelId="{00639151-37B1-4A89-8240-E514797C381D}" type="presParOf" srcId="{386E2321-F7E0-4BF6-9F15-09A799F67FA2}" destId="{76B1EF25-D4CB-4F60-947A-47497FF97267}" srcOrd="2" destOrd="0" presId="urn:microsoft.com/office/officeart/2008/layout/CaptionedPictures"/>
    <dgm:cxn modelId="{48D1AB1A-1BD2-4BD6-8CCD-9F72DB6DCD4A}" type="presParOf" srcId="{76B1EF25-D4CB-4F60-947A-47497FF97267}" destId="{0C4AF953-A8AF-4FE0-984D-40B481AE610D}" srcOrd="0" destOrd="0" presId="urn:microsoft.com/office/officeart/2008/layout/CaptionedPictures"/>
    <dgm:cxn modelId="{55389010-BDD3-4D53-AB37-21DD1E2FA977}" type="presParOf" srcId="{76B1EF25-D4CB-4F60-947A-47497FF97267}" destId="{F832EB1D-3E5F-42B9-ABBD-15490D98FB2B}" srcOrd="1" destOrd="0" presId="urn:microsoft.com/office/officeart/2008/layout/CaptionedPictures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30D00-1668-4CEC-A97B-DE5BB3E4954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87D2E-CAFD-4764-86BC-D61E98D9D6D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BD" sz="2400" b="1" dirty="0" smtClean="0"/>
            <a:t>বাস্তুতন্ত্রের উপাদান </a:t>
          </a:r>
          <a:endParaRPr lang="en-US" sz="2400" b="1" dirty="0"/>
        </a:p>
      </dgm:t>
    </dgm:pt>
    <dgm:pt modelId="{ED7C421F-F537-4489-89A1-21A6093AAEA5}" type="parTrans" cxnId="{29A37165-7D31-439D-AE47-D8B4E4249E43}">
      <dgm:prSet/>
      <dgm:spPr/>
      <dgm:t>
        <a:bodyPr/>
        <a:lstStyle/>
        <a:p>
          <a:endParaRPr lang="en-US"/>
        </a:p>
      </dgm:t>
    </dgm:pt>
    <dgm:pt modelId="{69674AF6-BB5E-4105-8E8D-6E2D04089DB0}" type="sibTrans" cxnId="{29A37165-7D31-439D-AE47-D8B4E4249E43}">
      <dgm:prSet/>
      <dgm:spPr/>
      <dgm:t>
        <a:bodyPr/>
        <a:lstStyle/>
        <a:p>
          <a:endParaRPr lang="en-US"/>
        </a:p>
      </dgm:t>
    </dgm:pt>
    <dgm:pt modelId="{6D21CCB5-DCAF-4991-BEE0-EB0A2C47EE1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sz="1800" b="1" dirty="0" smtClean="0"/>
            <a:t>জীব উপাদান</a:t>
          </a:r>
        </a:p>
        <a:p>
          <a:r>
            <a:rPr lang="bn-BD" sz="1800" dirty="0" smtClean="0"/>
            <a:t>যেমন- মানুষ উদ্ভিদ, ছত্রাক, ব্যাক্টেরিয়া  </a:t>
          </a:r>
          <a:endParaRPr lang="en-US" sz="1800" dirty="0"/>
        </a:p>
      </dgm:t>
    </dgm:pt>
    <dgm:pt modelId="{A970C5DB-0936-4A49-B247-9CC8A6345F27}" type="parTrans" cxnId="{8A147032-9B16-4F71-BC96-E74FE64AC342}">
      <dgm:prSet/>
      <dgm:spPr/>
      <dgm:t>
        <a:bodyPr/>
        <a:lstStyle/>
        <a:p>
          <a:endParaRPr lang="en-US"/>
        </a:p>
      </dgm:t>
    </dgm:pt>
    <dgm:pt modelId="{BEFC415A-9FCB-4283-A217-A7A081845E7F}" type="sibTrans" cxnId="{8A147032-9B16-4F71-BC96-E74FE64AC342}">
      <dgm:prSet/>
      <dgm:spPr/>
      <dgm:t>
        <a:bodyPr/>
        <a:lstStyle/>
        <a:p>
          <a:endParaRPr lang="en-US"/>
        </a:p>
      </dgm:t>
    </dgm:pt>
    <dgm:pt modelId="{43F47D81-F768-4205-87AE-47705463A0A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sz="1800" b="1" dirty="0" smtClean="0"/>
            <a:t>অজীব উপাদান</a:t>
          </a:r>
        </a:p>
        <a:p>
          <a:r>
            <a:rPr lang="bn-BD" sz="1800" dirty="0" smtClean="0"/>
            <a:t>যেমন- মাটি,পানি, বায়ু, আলো, তাপ, বাতাস  </a:t>
          </a:r>
          <a:endParaRPr lang="en-US" sz="1800" dirty="0"/>
        </a:p>
      </dgm:t>
    </dgm:pt>
    <dgm:pt modelId="{D834F411-A48E-43C3-A216-39881B3B193C}" type="parTrans" cxnId="{FAF06280-F0FE-4F57-AB3B-69E4EEF14CA0}">
      <dgm:prSet/>
      <dgm:spPr/>
      <dgm:t>
        <a:bodyPr/>
        <a:lstStyle/>
        <a:p>
          <a:endParaRPr lang="en-US"/>
        </a:p>
      </dgm:t>
    </dgm:pt>
    <dgm:pt modelId="{316C3187-4495-494C-B00B-26519AF12336}" type="sibTrans" cxnId="{FAF06280-F0FE-4F57-AB3B-69E4EEF14CA0}">
      <dgm:prSet/>
      <dgm:spPr/>
      <dgm:t>
        <a:bodyPr/>
        <a:lstStyle/>
        <a:p>
          <a:endParaRPr lang="en-US"/>
        </a:p>
      </dgm:t>
    </dgm:pt>
    <dgm:pt modelId="{5FAFFE8D-76C8-42E3-9A3E-87660E9FDF7E}" type="pres">
      <dgm:prSet presAssocID="{B3E30D00-1668-4CEC-A97B-DE5BB3E495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688B5-02FD-4B96-A073-C44CFD101F7E}" type="pres">
      <dgm:prSet presAssocID="{57B87D2E-CAFD-4764-86BC-D61E98D9D6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87783-24CC-4AF8-BBCE-13CEB5DD30CF}" type="pres">
      <dgm:prSet presAssocID="{69674AF6-BB5E-4105-8E8D-6E2D04089DB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C3BFF94-4640-439F-9DF1-E7EBE9488014}" type="pres">
      <dgm:prSet presAssocID="{69674AF6-BB5E-4105-8E8D-6E2D04089DB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4317BA1-B727-46B8-8513-DAD7A3B55675}" type="pres">
      <dgm:prSet presAssocID="{6D21CCB5-DCAF-4991-BEE0-EB0A2C47EE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8DCF0-D873-4505-93F6-1EFFFAB3EE4F}" type="pres">
      <dgm:prSet presAssocID="{BEFC415A-9FCB-4283-A217-A7A081845E7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BF1149E-5DBB-4EFF-A016-35FF1B17393C}" type="pres">
      <dgm:prSet presAssocID="{BEFC415A-9FCB-4283-A217-A7A081845E7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E667C60-FAFF-4F36-B243-A2FC9FC0981B}" type="pres">
      <dgm:prSet presAssocID="{43F47D81-F768-4205-87AE-47705463A0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9D35B-999C-4F0C-BD05-DF21141FA4D0}" type="pres">
      <dgm:prSet presAssocID="{316C3187-4495-494C-B00B-26519AF1233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BF1BE7F-022E-4316-AAA6-9559898184BA}" type="pres">
      <dgm:prSet presAssocID="{316C3187-4495-494C-B00B-26519AF1233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6A0013-D7B6-44A3-8A8E-81CD0A28550A}" type="presOf" srcId="{316C3187-4495-494C-B00B-26519AF12336}" destId="{75D9D35B-999C-4F0C-BD05-DF21141FA4D0}" srcOrd="0" destOrd="0" presId="urn:microsoft.com/office/officeart/2005/8/layout/cycle7"/>
    <dgm:cxn modelId="{A0E0924D-34C2-4BD1-9266-8BA14B4EC047}" type="presOf" srcId="{6D21CCB5-DCAF-4991-BEE0-EB0A2C47EE12}" destId="{C4317BA1-B727-46B8-8513-DAD7A3B55675}" srcOrd="0" destOrd="0" presId="urn:microsoft.com/office/officeart/2005/8/layout/cycle7"/>
    <dgm:cxn modelId="{8A147032-9B16-4F71-BC96-E74FE64AC342}" srcId="{B3E30D00-1668-4CEC-A97B-DE5BB3E49545}" destId="{6D21CCB5-DCAF-4991-BEE0-EB0A2C47EE12}" srcOrd="1" destOrd="0" parTransId="{A970C5DB-0936-4A49-B247-9CC8A6345F27}" sibTransId="{BEFC415A-9FCB-4283-A217-A7A081845E7F}"/>
    <dgm:cxn modelId="{29F2BFB5-2664-4124-8F0F-E2EC68C93786}" type="presOf" srcId="{316C3187-4495-494C-B00B-26519AF12336}" destId="{6BF1BE7F-022E-4316-AAA6-9559898184BA}" srcOrd="1" destOrd="0" presId="urn:microsoft.com/office/officeart/2005/8/layout/cycle7"/>
    <dgm:cxn modelId="{91213E56-8ED3-40CE-BBE1-F2B877D173C0}" type="presOf" srcId="{B3E30D00-1668-4CEC-A97B-DE5BB3E49545}" destId="{5FAFFE8D-76C8-42E3-9A3E-87660E9FDF7E}" srcOrd="0" destOrd="0" presId="urn:microsoft.com/office/officeart/2005/8/layout/cycle7"/>
    <dgm:cxn modelId="{FAF06280-F0FE-4F57-AB3B-69E4EEF14CA0}" srcId="{B3E30D00-1668-4CEC-A97B-DE5BB3E49545}" destId="{43F47D81-F768-4205-87AE-47705463A0A2}" srcOrd="2" destOrd="0" parTransId="{D834F411-A48E-43C3-A216-39881B3B193C}" sibTransId="{316C3187-4495-494C-B00B-26519AF12336}"/>
    <dgm:cxn modelId="{5993BA01-F1F4-4F01-9199-DBFBF0900188}" type="presOf" srcId="{43F47D81-F768-4205-87AE-47705463A0A2}" destId="{0E667C60-FAFF-4F36-B243-A2FC9FC0981B}" srcOrd="0" destOrd="0" presId="urn:microsoft.com/office/officeart/2005/8/layout/cycle7"/>
    <dgm:cxn modelId="{237F61CD-964D-4874-A9CA-B989E6AE8CDC}" type="presOf" srcId="{69674AF6-BB5E-4105-8E8D-6E2D04089DB0}" destId="{5C3BFF94-4640-439F-9DF1-E7EBE9488014}" srcOrd="1" destOrd="0" presId="urn:microsoft.com/office/officeart/2005/8/layout/cycle7"/>
    <dgm:cxn modelId="{32CE67C4-89B7-4B4A-9ACF-29FBC55AA471}" type="presOf" srcId="{BEFC415A-9FCB-4283-A217-A7A081845E7F}" destId="{2BF1149E-5DBB-4EFF-A016-35FF1B17393C}" srcOrd="1" destOrd="0" presId="urn:microsoft.com/office/officeart/2005/8/layout/cycle7"/>
    <dgm:cxn modelId="{29A37165-7D31-439D-AE47-D8B4E4249E43}" srcId="{B3E30D00-1668-4CEC-A97B-DE5BB3E49545}" destId="{57B87D2E-CAFD-4764-86BC-D61E98D9D6D4}" srcOrd="0" destOrd="0" parTransId="{ED7C421F-F537-4489-89A1-21A6093AAEA5}" sibTransId="{69674AF6-BB5E-4105-8E8D-6E2D04089DB0}"/>
    <dgm:cxn modelId="{47DFEB87-F240-41DA-8972-775E663419AE}" type="presOf" srcId="{57B87D2E-CAFD-4764-86BC-D61E98D9D6D4}" destId="{CEF688B5-02FD-4B96-A073-C44CFD101F7E}" srcOrd="0" destOrd="0" presId="urn:microsoft.com/office/officeart/2005/8/layout/cycle7"/>
    <dgm:cxn modelId="{DA13E9E7-B27C-4DBD-8CB8-980557F76D3B}" type="presOf" srcId="{69674AF6-BB5E-4105-8E8D-6E2D04089DB0}" destId="{1E387783-24CC-4AF8-BBCE-13CEB5DD30CF}" srcOrd="0" destOrd="0" presId="urn:microsoft.com/office/officeart/2005/8/layout/cycle7"/>
    <dgm:cxn modelId="{770D00A3-0BE7-4B9E-A6D9-A3124BC3E3AD}" type="presOf" srcId="{BEFC415A-9FCB-4283-A217-A7A081845E7F}" destId="{6878DCF0-D873-4505-93F6-1EFFFAB3EE4F}" srcOrd="0" destOrd="0" presId="urn:microsoft.com/office/officeart/2005/8/layout/cycle7"/>
    <dgm:cxn modelId="{3377630B-AE0E-425E-80C7-566F1A80A786}" type="presParOf" srcId="{5FAFFE8D-76C8-42E3-9A3E-87660E9FDF7E}" destId="{CEF688B5-02FD-4B96-A073-C44CFD101F7E}" srcOrd="0" destOrd="0" presId="urn:microsoft.com/office/officeart/2005/8/layout/cycle7"/>
    <dgm:cxn modelId="{D15F0CAA-04F6-4A40-922F-1F78A4929167}" type="presParOf" srcId="{5FAFFE8D-76C8-42E3-9A3E-87660E9FDF7E}" destId="{1E387783-24CC-4AF8-BBCE-13CEB5DD30CF}" srcOrd="1" destOrd="0" presId="urn:microsoft.com/office/officeart/2005/8/layout/cycle7"/>
    <dgm:cxn modelId="{C1AB7FFD-7C0B-4DAB-B4ED-41A670A375F2}" type="presParOf" srcId="{1E387783-24CC-4AF8-BBCE-13CEB5DD30CF}" destId="{5C3BFF94-4640-439F-9DF1-E7EBE9488014}" srcOrd="0" destOrd="0" presId="urn:microsoft.com/office/officeart/2005/8/layout/cycle7"/>
    <dgm:cxn modelId="{0FDFE8B9-08B8-4EBA-950E-2F830089BB31}" type="presParOf" srcId="{5FAFFE8D-76C8-42E3-9A3E-87660E9FDF7E}" destId="{C4317BA1-B727-46B8-8513-DAD7A3B55675}" srcOrd="2" destOrd="0" presId="urn:microsoft.com/office/officeart/2005/8/layout/cycle7"/>
    <dgm:cxn modelId="{5D9E9A3D-82F4-44BD-88F6-FB7C535F96AF}" type="presParOf" srcId="{5FAFFE8D-76C8-42E3-9A3E-87660E9FDF7E}" destId="{6878DCF0-D873-4505-93F6-1EFFFAB3EE4F}" srcOrd="3" destOrd="0" presId="urn:microsoft.com/office/officeart/2005/8/layout/cycle7"/>
    <dgm:cxn modelId="{83977DE4-9CE6-46B0-940F-95534F504F52}" type="presParOf" srcId="{6878DCF0-D873-4505-93F6-1EFFFAB3EE4F}" destId="{2BF1149E-5DBB-4EFF-A016-35FF1B17393C}" srcOrd="0" destOrd="0" presId="urn:microsoft.com/office/officeart/2005/8/layout/cycle7"/>
    <dgm:cxn modelId="{8BB8F761-6DFB-4328-B52F-D4C412A37E1D}" type="presParOf" srcId="{5FAFFE8D-76C8-42E3-9A3E-87660E9FDF7E}" destId="{0E667C60-FAFF-4F36-B243-A2FC9FC0981B}" srcOrd="4" destOrd="0" presId="urn:microsoft.com/office/officeart/2005/8/layout/cycle7"/>
    <dgm:cxn modelId="{65EEC833-FA58-42C7-AD7F-79AD7CA8C89F}" type="presParOf" srcId="{5FAFFE8D-76C8-42E3-9A3E-87660E9FDF7E}" destId="{75D9D35B-999C-4F0C-BD05-DF21141FA4D0}" srcOrd="5" destOrd="0" presId="urn:microsoft.com/office/officeart/2005/8/layout/cycle7"/>
    <dgm:cxn modelId="{0CB2B86E-B05F-493A-AEDF-9803E127688E}" type="presParOf" srcId="{75D9D35B-999C-4F0C-BD05-DF21141FA4D0}" destId="{6BF1BE7F-022E-4316-AAA6-9559898184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2F5499-C2D1-418C-806A-DF32345526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99AD2-21E0-4D09-B4B7-D719926DEE4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সবুজ উদ্ভিদ 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C9F84BEE-268E-4A31-9719-1EAFA6FEBA36}" type="parTrans" cxnId="{BBCD18C8-50CF-4181-88F1-1B455FC2A243}">
      <dgm:prSet/>
      <dgm:spPr/>
      <dgm:t>
        <a:bodyPr/>
        <a:lstStyle/>
        <a:p>
          <a:endParaRPr lang="en-US"/>
        </a:p>
      </dgm:t>
    </dgm:pt>
    <dgm:pt modelId="{EBCB49F3-61C1-4228-83BF-DF905C2E025C}" type="sibTrans" cxnId="{BBCD18C8-50CF-4181-88F1-1B455FC2A243}">
      <dgm:prSet/>
      <dgm:spPr/>
      <dgm:t>
        <a:bodyPr/>
        <a:lstStyle/>
        <a:p>
          <a:endParaRPr lang="en-US"/>
        </a:p>
      </dgm:t>
    </dgm:pt>
    <dgm:pt modelId="{35C99DE2-4FF4-4FFD-A079-2A49B196F28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ইদুর 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45ED9C13-E8E7-4E7C-BCD2-52CE97B37F09}" type="parTrans" cxnId="{1767BBD4-9CC0-44E0-8F43-D1C6F2B5D9E7}">
      <dgm:prSet/>
      <dgm:spPr/>
      <dgm:t>
        <a:bodyPr/>
        <a:lstStyle/>
        <a:p>
          <a:endParaRPr lang="en-US"/>
        </a:p>
      </dgm:t>
    </dgm:pt>
    <dgm:pt modelId="{993B8A6F-A0D2-4A20-8ED3-7E3AAEE9B7E6}" type="sibTrans" cxnId="{1767BBD4-9CC0-44E0-8F43-D1C6F2B5D9E7}">
      <dgm:prSet/>
      <dgm:spPr/>
      <dgm:t>
        <a:bodyPr/>
        <a:lstStyle/>
        <a:p>
          <a:endParaRPr lang="en-US"/>
        </a:p>
      </dgm:t>
    </dgm:pt>
    <dgm:pt modelId="{58DFA0A4-9C20-47FC-AD9B-384D149DD93B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সাপ  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48195101-63CA-4FB5-82BE-C30C7882850D}" type="parTrans" cxnId="{3FE8354C-D69E-46BA-873E-77FFD47BB668}">
      <dgm:prSet/>
      <dgm:spPr/>
      <dgm:t>
        <a:bodyPr/>
        <a:lstStyle/>
        <a:p>
          <a:endParaRPr lang="en-US"/>
        </a:p>
      </dgm:t>
    </dgm:pt>
    <dgm:pt modelId="{391D5AA1-A57D-49F2-9AC6-D33DA9752CFB}" type="sibTrans" cxnId="{3FE8354C-D69E-46BA-873E-77FFD47BB668}">
      <dgm:prSet/>
      <dgm:spPr/>
      <dgm:t>
        <a:bodyPr/>
        <a:lstStyle/>
        <a:p>
          <a:endParaRPr lang="en-US"/>
        </a:p>
      </dgm:t>
    </dgm:pt>
    <dgm:pt modelId="{F399724F-ACD7-4D1D-8381-DEEAA6BF2A30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ঈগল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0243A0D-D5A0-4877-AAB9-CB118F2A748A}" type="parTrans" cxnId="{29F5A913-BBB7-462B-8C83-87576C0514E0}">
      <dgm:prSet/>
      <dgm:spPr/>
      <dgm:t>
        <a:bodyPr/>
        <a:lstStyle/>
        <a:p>
          <a:endParaRPr lang="en-US"/>
        </a:p>
      </dgm:t>
    </dgm:pt>
    <dgm:pt modelId="{D0284032-3D26-484A-8173-E67FC8F2B1C5}" type="sibTrans" cxnId="{29F5A913-BBB7-462B-8C83-87576C0514E0}">
      <dgm:prSet/>
      <dgm:spPr/>
      <dgm:t>
        <a:bodyPr/>
        <a:lstStyle/>
        <a:p>
          <a:endParaRPr lang="en-US"/>
        </a:p>
      </dgm:t>
    </dgm:pt>
    <dgm:pt modelId="{001E8D97-F4E1-41E7-A9B3-66EEE6AE3C3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BD" sz="2000" b="1" dirty="0" smtClean="0">
              <a:latin typeface="NikoshBAN" pitchFamily="2" charset="0"/>
              <a:cs typeface="NikoshBAN" pitchFamily="2" charset="0"/>
            </a:rPr>
            <a:t>ব্যাক্টেরিয়া 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6CA05F3F-5B91-4604-A565-412F8361CEB6}" type="parTrans" cxnId="{04DB7920-9F72-41C0-AA8C-F3A1E58CCEF0}">
      <dgm:prSet/>
      <dgm:spPr/>
      <dgm:t>
        <a:bodyPr/>
        <a:lstStyle/>
        <a:p>
          <a:endParaRPr lang="en-US"/>
        </a:p>
      </dgm:t>
    </dgm:pt>
    <dgm:pt modelId="{4AB75F2E-C93A-4607-B529-DC70D79F8629}" type="sibTrans" cxnId="{04DB7920-9F72-41C0-AA8C-F3A1E58CCEF0}">
      <dgm:prSet/>
      <dgm:spPr/>
      <dgm:t>
        <a:bodyPr/>
        <a:lstStyle/>
        <a:p>
          <a:endParaRPr lang="en-US"/>
        </a:p>
      </dgm:t>
    </dgm:pt>
    <dgm:pt modelId="{898CC27D-C05A-43B6-8684-7FC407C39FE7}" type="pres">
      <dgm:prSet presAssocID="{972F5499-C2D1-418C-806A-DF32345526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EAA279-9D8A-42FD-AA4B-70D566BDC239}" type="pres">
      <dgm:prSet presAssocID="{81D99AD2-21E0-4D09-B4B7-D719926DEE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E535E-626F-4A2B-9A66-1F739818A79C}" type="pres">
      <dgm:prSet presAssocID="{EBCB49F3-61C1-4228-83BF-DF905C2E025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DFCCC3A-A4CF-40EB-9246-F596B22E27D0}" type="pres">
      <dgm:prSet presAssocID="{EBCB49F3-61C1-4228-83BF-DF905C2E025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534A40C-4102-4E0B-90C4-69355F3A0BD6}" type="pres">
      <dgm:prSet presAssocID="{35C99DE2-4FF4-4FFD-A079-2A49B196F2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1C43-CCBB-4D83-BEB3-B37C7320C1B6}" type="pres">
      <dgm:prSet presAssocID="{993B8A6F-A0D2-4A20-8ED3-7E3AAEE9B7E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3FA64FF-6C35-4A2D-9A04-0CE6294C86A2}" type="pres">
      <dgm:prSet presAssocID="{993B8A6F-A0D2-4A20-8ED3-7E3AAEE9B7E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AF200B2-F435-4C8A-A62A-06AFDB1F47AB}" type="pres">
      <dgm:prSet presAssocID="{58DFA0A4-9C20-47FC-AD9B-384D149DD9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E7D79-7FB1-4DB0-938D-D303C8413D77}" type="pres">
      <dgm:prSet presAssocID="{391D5AA1-A57D-49F2-9AC6-D33DA9752CF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C5FDC81-53CD-4AE6-A708-FD47BA0587F4}" type="pres">
      <dgm:prSet presAssocID="{391D5AA1-A57D-49F2-9AC6-D33DA9752CF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8524029-46FE-4C83-B07E-73E264A2AE84}" type="pres">
      <dgm:prSet presAssocID="{F399724F-ACD7-4D1D-8381-DEEAA6BF2A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5559F-33E6-4A7B-A601-AE99B8AA06DB}" type="pres">
      <dgm:prSet presAssocID="{D0284032-3D26-484A-8173-E67FC8F2B1C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735EEBF-9317-4477-BC99-07E4C8A3C58F}" type="pres">
      <dgm:prSet presAssocID="{D0284032-3D26-484A-8173-E67FC8F2B1C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F344B6A-DB54-4A5F-8AE7-99CFC2D5FF97}" type="pres">
      <dgm:prSet presAssocID="{001E8D97-F4E1-41E7-A9B3-66EEE6AE3C3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FDD5-C5A8-406B-A301-9D5423D290C9}" type="pres">
      <dgm:prSet presAssocID="{4AB75F2E-C93A-4607-B529-DC70D79F862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13EA4B8-B2C0-48B1-B140-C92636D1E46E}" type="pres">
      <dgm:prSet presAssocID="{4AB75F2E-C93A-4607-B529-DC70D79F862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686A832-8B64-4935-883D-423D51A0594C}" type="presOf" srcId="{F399724F-ACD7-4D1D-8381-DEEAA6BF2A30}" destId="{D8524029-46FE-4C83-B07E-73E264A2AE84}" srcOrd="0" destOrd="0" presId="urn:microsoft.com/office/officeart/2005/8/layout/cycle2"/>
    <dgm:cxn modelId="{F210B85D-BC25-405C-A090-EBE1FF30022E}" type="presOf" srcId="{D0284032-3D26-484A-8173-E67FC8F2B1C5}" destId="{2735EEBF-9317-4477-BC99-07E4C8A3C58F}" srcOrd="1" destOrd="0" presId="urn:microsoft.com/office/officeart/2005/8/layout/cycle2"/>
    <dgm:cxn modelId="{2B6AA1CC-459B-4DA3-87D2-66026E792280}" type="presOf" srcId="{4AB75F2E-C93A-4607-B529-DC70D79F8629}" destId="{0F8AFDD5-C5A8-406B-A301-9D5423D290C9}" srcOrd="0" destOrd="0" presId="urn:microsoft.com/office/officeart/2005/8/layout/cycle2"/>
    <dgm:cxn modelId="{3FE8354C-D69E-46BA-873E-77FFD47BB668}" srcId="{972F5499-C2D1-418C-806A-DF3234552638}" destId="{58DFA0A4-9C20-47FC-AD9B-384D149DD93B}" srcOrd="2" destOrd="0" parTransId="{48195101-63CA-4FB5-82BE-C30C7882850D}" sibTransId="{391D5AA1-A57D-49F2-9AC6-D33DA9752CFB}"/>
    <dgm:cxn modelId="{C9180671-BFF7-4D00-8890-081F278ADDBF}" type="presOf" srcId="{001E8D97-F4E1-41E7-A9B3-66EEE6AE3C3D}" destId="{1F344B6A-DB54-4A5F-8AE7-99CFC2D5FF97}" srcOrd="0" destOrd="0" presId="urn:microsoft.com/office/officeart/2005/8/layout/cycle2"/>
    <dgm:cxn modelId="{7054DB14-7C53-4900-8DBA-9EDFFC01C072}" type="presOf" srcId="{81D99AD2-21E0-4D09-B4B7-D719926DEE40}" destId="{B7EAA279-9D8A-42FD-AA4B-70D566BDC239}" srcOrd="0" destOrd="0" presId="urn:microsoft.com/office/officeart/2005/8/layout/cycle2"/>
    <dgm:cxn modelId="{40BAC786-5E90-43C1-AF44-5D78FFAC85D5}" type="presOf" srcId="{58DFA0A4-9C20-47FC-AD9B-384D149DD93B}" destId="{4AF200B2-F435-4C8A-A62A-06AFDB1F47AB}" srcOrd="0" destOrd="0" presId="urn:microsoft.com/office/officeart/2005/8/layout/cycle2"/>
    <dgm:cxn modelId="{5C6CA5AE-EAF3-455E-A397-D029B3F2249C}" type="presOf" srcId="{D0284032-3D26-484A-8173-E67FC8F2B1C5}" destId="{9335559F-33E6-4A7B-A601-AE99B8AA06DB}" srcOrd="0" destOrd="0" presId="urn:microsoft.com/office/officeart/2005/8/layout/cycle2"/>
    <dgm:cxn modelId="{2FD8D322-52C7-4996-BDD8-AF8A58E0DD9D}" type="presOf" srcId="{4AB75F2E-C93A-4607-B529-DC70D79F8629}" destId="{213EA4B8-B2C0-48B1-B140-C92636D1E46E}" srcOrd="1" destOrd="0" presId="urn:microsoft.com/office/officeart/2005/8/layout/cycle2"/>
    <dgm:cxn modelId="{1767BBD4-9CC0-44E0-8F43-D1C6F2B5D9E7}" srcId="{972F5499-C2D1-418C-806A-DF3234552638}" destId="{35C99DE2-4FF4-4FFD-A079-2A49B196F286}" srcOrd="1" destOrd="0" parTransId="{45ED9C13-E8E7-4E7C-BCD2-52CE97B37F09}" sibTransId="{993B8A6F-A0D2-4A20-8ED3-7E3AAEE9B7E6}"/>
    <dgm:cxn modelId="{D07763CE-0D6F-4F2C-BB75-FB588D7294EF}" type="presOf" srcId="{35C99DE2-4FF4-4FFD-A079-2A49B196F286}" destId="{B534A40C-4102-4E0B-90C4-69355F3A0BD6}" srcOrd="0" destOrd="0" presId="urn:microsoft.com/office/officeart/2005/8/layout/cycle2"/>
    <dgm:cxn modelId="{BE21C3D4-92A8-4EB0-8864-6A4802509E61}" type="presOf" srcId="{EBCB49F3-61C1-4228-83BF-DF905C2E025C}" destId="{630E535E-626F-4A2B-9A66-1F739818A79C}" srcOrd="0" destOrd="0" presId="urn:microsoft.com/office/officeart/2005/8/layout/cycle2"/>
    <dgm:cxn modelId="{418639A6-65A0-4255-B7A0-4ADC669E20E7}" type="presOf" srcId="{993B8A6F-A0D2-4A20-8ED3-7E3AAEE9B7E6}" destId="{B3FA64FF-6C35-4A2D-9A04-0CE6294C86A2}" srcOrd="1" destOrd="0" presId="urn:microsoft.com/office/officeart/2005/8/layout/cycle2"/>
    <dgm:cxn modelId="{1A6E1D1B-412E-490A-BDC3-2C5A6B6333E1}" type="presOf" srcId="{993B8A6F-A0D2-4A20-8ED3-7E3AAEE9B7E6}" destId="{75EF1C43-CCBB-4D83-BEB3-B37C7320C1B6}" srcOrd="0" destOrd="0" presId="urn:microsoft.com/office/officeart/2005/8/layout/cycle2"/>
    <dgm:cxn modelId="{29F5A913-BBB7-462B-8C83-87576C0514E0}" srcId="{972F5499-C2D1-418C-806A-DF3234552638}" destId="{F399724F-ACD7-4D1D-8381-DEEAA6BF2A30}" srcOrd="3" destOrd="0" parTransId="{10243A0D-D5A0-4877-AAB9-CB118F2A748A}" sibTransId="{D0284032-3D26-484A-8173-E67FC8F2B1C5}"/>
    <dgm:cxn modelId="{04DB7920-9F72-41C0-AA8C-F3A1E58CCEF0}" srcId="{972F5499-C2D1-418C-806A-DF3234552638}" destId="{001E8D97-F4E1-41E7-A9B3-66EEE6AE3C3D}" srcOrd="4" destOrd="0" parTransId="{6CA05F3F-5B91-4604-A565-412F8361CEB6}" sibTransId="{4AB75F2E-C93A-4607-B529-DC70D79F8629}"/>
    <dgm:cxn modelId="{665163FB-EDAC-4C75-AD6E-0D6315E515C0}" type="presOf" srcId="{391D5AA1-A57D-49F2-9AC6-D33DA9752CFB}" destId="{C90E7D79-7FB1-4DB0-938D-D303C8413D77}" srcOrd="0" destOrd="0" presId="urn:microsoft.com/office/officeart/2005/8/layout/cycle2"/>
    <dgm:cxn modelId="{BBCD18C8-50CF-4181-88F1-1B455FC2A243}" srcId="{972F5499-C2D1-418C-806A-DF3234552638}" destId="{81D99AD2-21E0-4D09-B4B7-D719926DEE40}" srcOrd="0" destOrd="0" parTransId="{C9F84BEE-268E-4A31-9719-1EAFA6FEBA36}" sibTransId="{EBCB49F3-61C1-4228-83BF-DF905C2E025C}"/>
    <dgm:cxn modelId="{EF84EBD6-172F-4C4F-9185-6C7A6DA50955}" type="presOf" srcId="{972F5499-C2D1-418C-806A-DF3234552638}" destId="{898CC27D-C05A-43B6-8684-7FC407C39FE7}" srcOrd="0" destOrd="0" presId="urn:microsoft.com/office/officeart/2005/8/layout/cycle2"/>
    <dgm:cxn modelId="{E0B00B9F-59BD-4353-9BE5-EBCA83FBE342}" type="presOf" srcId="{391D5AA1-A57D-49F2-9AC6-D33DA9752CFB}" destId="{3C5FDC81-53CD-4AE6-A708-FD47BA0587F4}" srcOrd="1" destOrd="0" presId="urn:microsoft.com/office/officeart/2005/8/layout/cycle2"/>
    <dgm:cxn modelId="{C0AA2E00-5C35-4530-8673-A6B93FD9FF2E}" type="presOf" srcId="{EBCB49F3-61C1-4228-83BF-DF905C2E025C}" destId="{FDFCCC3A-A4CF-40EB-9246-F596B22E27D0}" srcOrd="1" destOrd="0" presId="urn:microsoft.com/office/officeart/2005/8/layout/cycle2"/>
    <dgm:cxn modelId="{E8E77EE2-EA9B-451D-869B-FE112AE1EAC1}" type="presParOf" srcId="{898CC27D-C05A-43B6-8684-7FC407C39FE7}" destId="{B7EAA279-9D8A-42FD-AA4B-70D566BDC239}" srcOrd="0" destOrd="0" presId="urn:microsoft.com/office/officeart/2005/8/layout/cycle2"/>
    <dgm:cxn modelId="{CE80B759-193C-41C4-A3FE-D84989DD92F8}" type="presParOf" srcId="{898CC27D-C05A-43B6-8684-7FC407C39FE7}" destId="{630E535E-626F-4A2B-9A66-1F739818A79C}" srcOrd="1" destOrd="0" presId="urn:microsoft.com/office/officeart/2005/8/layout/cycle2"/>
    <dgm:cxn modelId="{43D8937C-AA12-47DF-BB84-CD3BDB1995C5}" type="presParOf" srcId="{630E535E-626F-4A2B-9A66-1F739818A79C}" destId="{FDFCCC3A-A4CF-40EB-9246-F596B22E27D0}" srcOrd="0" destOrd="0" presId="urn:microsoft.com/office/officeart/2005/8/layout/cycle2"/>
    <dgm:cxn modelId="{65014197-9741-493B-8494-3C90151A1ABB}" type="presParOf" srcId="{898CC27D-C05A-43B6-8684-7FC407C39FE7}" destId="{B534A40C-4102-4E0B-90C4-69355F3A0BD6}" srcOrd="2" destOrd="0" presId="urn:microsoft.com/office/officeart/2005/8/layout/cycle2"/>
    <dgm:cxn modelId="{00C595A2-7000-4147-9305-6B5CC8FD403C}" type="presParOf" srcId="{898CC27D-C05A-43B6-8684-7FC407C39FE7}" destId="{75EF1C43-CCBB-4D83-BEB3-B37C7320C1B6}" srcOrd="3" destOrd="0" presId="urn:microsoft.com/office/officeart/2005/8/layout/cycle2"/>
    <dgm:cxn modelId="{C282F681-912A-49BA-B995-7C3E0C86070F}" type="presParOf" srcId="{75EF1C43-CCBB-4D83-BEB3-B37C7320C1B6}" destId="{B3FA64FF-6C35-4A2D-9A04-0CE6294C86A2}" srcOrd="0" destOrd="0" presId="urn:microsoft.com/office/officeart/2005/8/layout/cycle2"/>
    <dgm:cxn modelId="{4B99D72F-C174-426A-84CE-F3A0F52E7407}" type="presParOf" srcId="{898CC27D-C05A-43B6-8684-7FC407C39FE7}" destId="{4AF200B2-F435-4C8A-A62A-06AFDB1F47AB}" srcOrd="4" destOrd="0" presId="urn:microsoft.com/office/officeart/2005/8/layout/cycle2"/>
    <dgm:cxn modelId="{1C95D88B-867F-4DAF-A062-7CBFC3AD8CFB}" type="presParOf" srcId="{898CC27D-C05A-43B6-8684-7FC407C39FE7}" destId="{C90E7D79-7FB1-4DB0-938D-D303C8413D77}" srcOrd="5" destOrd="0" presId="urn:microsoft.com/office/officeart/2005/8/layout/cycle2"/>
    <dgm:cxn modelId="{805FBA34-51FE-4A1E-9925-C10AEDF41BC0}" type="presParOf" srcId="{C90E7D79-7FB1-4DB0-938D-D303C8413D77}" destId="{3C5FDC81-53CD-4AE6-A708-FD47BA0587F4}" srcOrd="0" destOrd="0" presId="urn:microsoft.com/office/officeart/2005/8/layout/cycle2"/>
    <dgm:cxn modelId="{1FBEC8AE-3040-4270-BE47-D29FB8322EE2}" type="presParOf" srcId="{898CC27D-C05A-43B6-8684-7FC407C39FE7}" destId="{D8524029-46FE-4C83-B07E-73E264A2AE84}" srcOrd="6" destOrd="0" presId="urn:microsoft.com/office/officeart/2005/8/layout/cycle2"/>
    <dgm:cxn modelId="{B8E60F4D-4439-4DDC-8641-B880BC478276}" type="presParOf" srcId="{898CC27D-C05A-43B6-8684-7FC407C39FE7}" destId="{9335559F-33E6-4A7B-A601-AE99B8AA06DB}" srcOrd="7" destOrd="0" presId="urn:microsoft.com/office/officeart/2005/8/layout/cycle2"/>
    <dgm:cxn modelId="{A219B1CD-078D-4834-93FE-29735FC16AA1}" type="presParOf" srcId="{9335559F-33E6-4A7B-A601-AE99B8AA06DB}" destId="{2735EEBF-9317-4477-BC99-07E4C8A3C58F}" srcOrd="0" destOrd="0" presId="urn:microsoft.com/office/officeart/2005/8/layout/cycle2"/>
    <dgm:cxn modelId="{8A850083-645D-4B7C-A372-243AAD3A1C7C}" type="presParOf" srcId="{898CC27D-C05A-43B6-8684-7FC407C39FE7}" destId="{1F344B6A-DB54-4A5F-8AE7-99CFC2D5FF97}" srcOrd="8" destOrd="0" presId="urn:microsoft.com/office/officeart/2005/8/layout/cycle2"/>
    <dgm:cxn modelId="{92578BBF-AC46-451D-A25C-ADFCC6BCC40B}" type="presParOf" srcId="{898CC27D-C05A-43B6-8684-7FC407C39FE7}" destId="{0F8AFDD5-C5A8-406B-A301-9D5423D290C9}" srcOrd="9" destOrd="0" presId="urn:microsoft.com/office/officeart/2005/8/layout/cycle2"/>
    <dgm:cxn modelId="{335912AC-2A8D-4B5C-B8AB-277B4E61F5D2}" type="presParOf" srcId="{0F8AFDD5-C5A8-406B-A301-9D5423D290C9}" destId="{213EA4B8-B2C0-48B1-B140-C92636D1E46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E76772-C7FD-4B5E-87D0-ED1667D52AB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AE5273-C002-48AE-81BC-56047CA5479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ক্ষুদ্র উদ্ভিদ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2B9D8E8-DF77-47B7-8D33-4D8782556D21}" type="parTrans" cxnId="{3A005FDC-BB4B-4EEE-B1FB-C6E82B25788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83C47D9-2233-4E22-90F7-D3357856F58D}" type="sibTrans" cxnId="{3A005FDC-BB4B-4EEE-B1FB-C6E82B25788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BACFECF-3C98-4388-83CD-2B3CFC2C316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কীট পতঙ্গ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44E19A-714A-403C-A8CA-ECF88796DB86}" type="parTrans" cxnId="{98FFA29C-281C-48FA-9D66-49CC6766C5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E032029-522A-48BB-AEB3-D104C10D1A39}" type="sibTrans" cxnId="{98FFA29C-281C-48FA-9D66-49CC6766C5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8FA8F25-796C-406F-8C24-A0F368DC1F68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বড় মাছ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D9F8C2-70EF-43C3-8CD8-5BEC50604073}" type="parTrans" cxnId="{1E1A0115-BC9F-4D17-A754-C0CD42E6B4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5ACA944-3E64-4A46-A602-FAC9AAEE25EA}" type="sibTrans" cxnId="{1E1A0115-BC9F-4D17-A754-C0CD42E6B4C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2CF1D47-D083-4CD7-B39F-66061F1B1FB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0C5FC0A-E6BE-4BBF-A364-5915F6DEDC55}" type="parTrans" cxnId="{FDD3E706-6A4D-46E1-ABB9-8C9B7375D55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90787D-95E6-400B-A838-5B42A03D8050}" type="sibTrans" cxnId="{FDD3E706-6A4D-46E1-ABB9-8C9B7375D55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CE19862-3AF5-4335-8ECD-EB6A36B3788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ব্যাক্টেরিয়া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0CFBE07-4469-4309-B9DE-730ABC67C6FE}" type="parTrans" cxnId="{195FEC48-B133-4427-8FF6-2780141C4F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F1F7DF-BBB7-405C-BFA8-2311EB77DF37}" type="sibTrans" cxnId="{195FEC48-B133-4427-8FF6-2780141C4F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4FDF152-407C-463B-A6A3-E4584AD54033}" type="pres">
      <dgm:prSet presAssocID="{BAE76772-C7FD-4B5E-87D0-ED1667D52A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2CD1B-061B-4102-A5A6-B46CCA68B383}" type="pres">
      <dgm:prSet presAssocID="{30AE5273-C002-48AE-81BC-56047CA547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4C25A-8122-4CAE-9A27-5C4946A77B6B}" type="pres">
      <dgm:prSet presAssocID="{30AE5273-C002-48AE-81BC-56047CA5479D}" presName="spNode" presStyleCnt="0"/>
      <dgm:spPr/>
    </dgm:pt>
    <dgm:pt modelId="{8ED45BD3-0109-4137-9894-FCE65CF87DA4}" type="pres">
      <dgm:prSet presAssocID="{783C47D9-2233-4E22-90F7-D3357856F58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7B29E5B-2C96-4280-A9BC-AB5E72B53D0D}" type="pres">
      <dgm:prSet presAssocID="{FBACFECF-3C98-4388-83CD-2B3CFC2C316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1B48-67F6-4EB7-99F1-5997EBA48D25}" type="pres">
      <dgm:prSet presAssocID="{FBACFECF-3C98-4388-83CD-2B3CFC2C3164}" presName="spNode" presStyleCnt="0"/>
      <dgm:spPr/>
    </dgm:pt>
    <dgm:pt modelId="{63CA55BC-BE52-4E38-80BB-75DA6DD11BDF}" type="pres">
      <dgm:prSet presAssocID="{8E032029-522A-48BB-AEB3-D104C10D1A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17B8F1F-9418-4D2C-8051-6CB18744E57D}" type="pres">
      <dgm:prSet presAssocID="{E8FA8F25-796C-406F-8C24-A0F368DC1F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2A1C2-0BDA-4660-9195-1EEAE93D420E}" type="pres">
      <dgm:prSet presAssocID="{E8FA8F25-796C-406F-8C24-A0F368DC1F68}" presName="spNode" presStyleCnt="0"/>
      <dgm:spPr/>
    </dgm:pt>
    <dgm:pt modelId="{2EFEF480-12DC-4011-9490-A6D8082AA6A1}" type="pres">
      <dgm:prSet presAssocID="{35ACA944-3E64-4A46-A602-FAC9AAEE25E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80087D8-9B64-43BD-9E89-997AF78BF6A3}" type="pres">
      <dgm:prSet presAssocID="{F2CF1D47-D083-4CD7-B39F-66061F1B1FBF}" presName="node" presStyleLbl="node1" presStyleIdx="3" presStyleCnt="5" custRadScaleRad="97009" custRadScaleInc="-5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BDBB2-A8F0-4877-9396-FFC6C3B4EE9D}" type="pres">
      <dgm:prSet presAssocID="{F2CF1D47-D083-4CD7-B39F-66061F1B1FBF}" presName="spNode" presStyleCnt="0"/>
      <dgm:spPr/>
    </dgm:pt>
    <dgm:pt modelId="{740FC356-E5C9-4037-8D2B-B2B125433796}" type="pres">
      <dgm:prSet presAssocID="{F090787D-95E6-400B-A838-5B42A03D805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79733F3-D812-4F02-97FC-560DD641E49D}" type="pres">
      <dgm:prSet presAssocID="{BCE19862-3AF5-4335-8ECD-EB6A36B378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9F8F1-4D71-416E-BA8E-1D781021E7C2}" type="pres">
      <dgm:prSet presAssocID="{BCE19862-3AF5-4335-8ECD-EB6A36B3788F}" presName="spNode" presStyleCnt="0"/>
      <dgm:spPr/>
    </dgm:pt>
    <dgm:pt modelId="{0A644629-6C74-4C80-8515-2CFDD9F95F48}" type="pres">
      <dgm:prSet presAssocID="{DDF1F7DF-BBB7-405C-BFA8-2311EB77DF3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02BD0F0-C2F6-4A5B-9F42-E08089EF7AFD}" type="presOf" srcId="{BCE19862-3AF5-4335-8ECD-EB6A36B3788F}" destId="{879733F3-D812-4F02-97FC-560DD641E49D}" srcOrd="0" destOrd="0" presId="urn:microsoft.com/office/officeart/2005/8/layout/cycle5"/>
    <dgm:cxn modelId="{A73F9289-7573-488C-A42C-217C92286EDF}" type="presOf" srcId="{BAE76772-C7FD-4B5E-87D0-ED1667D52AB3}" destId="{F4FDF152-407C-463B-A6A3-E4584AD54033}" srcOrd="0" destOrd="0" presId="urn:microsoft.com/office/officeart/2005/8/layout/cycle5"/>
    <dgm:cxn modelId="{A0336C37-022D-48E2-88F5-FABF906D5906}" type="presOf" srcId="{35ACA944-3E64-4A46-A602-FAC9AAEE25EA}" destId="{2EFEF480-12DC-4011-9490-A6D8082AA6A1}" srcOrd="0" destOrd="0" presId="urn:microsoft.com/office/officeart/2005/8/layout/cycle5"/>
    <dgm:cxn modelId="{AAEE4F3C-3EFB-4B42-AE66-4A1A471B0217}" type="presOf" srcId="{30AE5273-C002-48AE-81BC-56047CA5479D}" destId="{7842CD1B-061B-4102-A5A6-B46CCA68B383}" srcOrd="0" destOrd="0" presId="urn:microsoft.com/office/officeart/2005/8/layout/cycle5"/>
    <dgm:cxn modelId="{1E1A0115-BC9F-4D17-A754-C0CD42E6B4C8}" srcId="{BAE76772-C7FD-4B5E-87D0-ED1667D52AB3}" destId="{E8FA8F25-796C-406F-8C24-A0F368DC1F68}" srcOrd="2" destOrd="0" parTransId="{28D9F8C2-70EF-43C3-8CD8-5BEC50604073}" sibTransId="{35ACA944-3E64-4A46-A602-FAC9AAEE25EA}"/>
    <dgm:cxn modelId="{C3B01891-D52B-445E-9F98-FE80C4E11722}" type="presOf" srcId="{F090787D-95E6-400B-A838-5B42A03D8050}" destId="{740FC356-E5C9-4037-8D2B-B2B125433796}" srcOrd="0" destOrd="0" presId="urn:microsoft.com/office/officeart/2005/8/layout/cycle5"/>
    <dgm:cxn modelId="{ABC424C9-1BD7-42B1-9B0B-5FAB2003921C}" type="presOf" srcId="{FBACFECF-3C98-4388-83CD-2B3CFC2C3164}" destId="{C7B29E5B-2C96-4280-A9BC-AB5E72B53D0D}" srcOrd="0" destOrd="0" presId="urn:microsoft.com/office/officeart/2005/8/layout/cycle5"/>
    <dgm:cxn modelId="{CE14B611-82E6-4C12-98C8-E13880E63E04}" type="presOf" srcId="{783C47D9-2233-4E22-90F7-D3357856F58D}" destId="{8ED45BD3-0109-4137-9894-FCE65CF87DA4}" srcOrd="0" destOrd="0" presId="urn:microsoft.com/office/officeart/2005/8/layout/cycle5"/>
    <dgm:cxn modelId="{6B3F044B-38E7-44CE-BAFB-FDE4B4532FAD}" type="presOf" srcId="{E8FA8F25-796C-406F-8C24-A0F368DC1F68}" destId="{D17B8F1F-9418-4D2C-8051-6CB18744E57D}" srcOrd="0" destOrd="0" presId="urn:microsoft.com/office/officeart/2005/8/layout/cycle5"/>
    <dgm:cxn modelId="{98FFA29C-281C-48FA-9D66-49CC6766C5DA}" srcId="{BAE76772-C7FD-4B5E-87D0-ED1667D52AB3}" destId="{FBACFECF-3C98-4388-83CD-2B3CFC2C3164}" srcOrd="1" destOrd="0" parTransId="{7644E19A-714A-403C-A8CA-ECF88796DB86}" sibTransId="{8E032029-522A-48BB-AEB3-D104C10D1A39}"/>
    <dgm:cxn modelId="{E4EDD376-19A1-448D-9FFB-18A2D9B6F6EC}" type="presOf" srcId="{F2CF1D47-D083-4CD7-B39F-66061F1B1FBF}" destId="{080087D8-9B64-43BD-9E89-997AF78BF6A3}" srcOrd="0" destOrd="0" presId="urn:microsoft.com/office/officeart/2005/8/layout/cycle5"/>
    <dgm:cxn modelId="{93F4930E-74EC-4B4B-96E8-0FD53343DE8F}" type="presOf" srcId="{DDF1F7DF-BBB7-405C-BFA8-2311EB77DF37}" destId="{0A644629-6C74-4C80-8515-2CFDD9F95F48}" srcOrd="0" destOrd="0" presId="urn:microsoft.com/office/officeart/2005/8/layout/cycle5"/>
    <dgm:cxn modelId="{D023C493-9FC9-4359-A48E-8904431EF240}" type="presOf" srcId="{8E032029-522A-48BB-AEB3-D104C10D1A39}" destId="{63CA55BC-BE52-4E38-80BB-75DA6DD11BDF}" srcOrd="0" destOrd="0" presId="urn:microsoft.com/office/officeart/2005/8/layout/cycle5"/>
    <dgm:cxn modelId="{195FEC48-B133-4427-8FF6-2780141C4FDD}" srcId="{BAE76772-C7FD-4B5E-87D0-ED1667D52AB3}" destId="{BCE19862-3AF5-4335-8ECD-EB6A36B3788F}" srcOrd="4" destOrd="0" parTransId="{B0CFBE07-4469-4309-B9DE-730ABC67C6FE}" sibTransId="{DDF1F7DF-BBB7-405C-BFA8-2311EB77DF37}"/>
    <dgm:cxn modelId="{3A005FDC-BB4B-4EEE-B1FB-C6E82B257882}" srcId="{BAE76772-C7FD-4B5E-87D0-ED1667D52AB3}" destId="{30AE5273-C002-48AE-81BC-56047CA5479D}" srcOrd="0" destOrd="0" parTransId="{32B9D8E8-DF77-47B7-8D33-4D8782556D21}" sibTransId="{783C47D9-2233-4E22-90F7-D3357856F58D}"/>
    <dgm:cxn modelId="{FDD3E706-6A4D-46E1-ABB9-8C9B7375D556}" srcId="{BAE76772-C7FD-4B5E-87D0-ED1667D52AB3}" destId="{F2CF1D47-D083-4CD7-B39F-66061F1B1FBF}" srcOrd="3" destOrd="0" parTransId="{F0C5FC0A-E6BE-4BBF-A364-5915F6DEDC55}" sibTransId="{F090787D-95E6-400B-A838-5B42A03D8050}"/>
    <dgm:cxn modelId="{004FA6EB-9E8A-422C-8151-41D32C3C19C0}" type="presParOf" srcId="{F4FDF152-407C-463B-A6A3-E4584AD54033}" destId="{7842CD1B-061B-4102-A5A6-B46CCA68B383}" srcOrd="0" destOrd="0" presId="urn:microsoft.com/office/officeart/2005/8/layout/cycle5"/>
    <dgm:cxn modelId="{CBCD8BFF-4A06-48C2-AA8D-EAFEB1AD1502}" type="presParOf" srcId="{F4FDF152-407C-463B-A6A3-E4584AD54033}" destId="{22C4C25A-8122-4CAE-9A27-5C4946A77B6B}" srcOrd="1" destOrd="0" presId="urn:microsoft.com/office/officeart/2005/8/layout/cycle5"/>
    <dgm:cxn modelId="{977DAFBF-C9B8-4352-A074-F540D7A27EA8}" type="presParOf" srcId="{F4FDF152-407C-463B-A6A3-E4584AD54033}" destId="{8ED45BD3-0109-4137-9894-FCE65CF87DA4}" srcOrd="2" destOrd="0" presId="urn:microsoft.com/office/officeart/2005/8/layout/cycle5"/>
    <dgm:cxn modelId="{8F2B0914-CAB0-4D7D-9121-61F6930EE3FB}" type="presParOf" srcId="{F4FDF152-407C-463B-A6A3-E4584AD54033}" destId="{C7B29E5B-2C96-4280-A9BC-AB5E72B53D0D}" srcOrd="3" destOrd="0" presId="urn:microsoft.com/office/officeart/2005/8/layout/cycle5"/>
    <dgm:cxn modelId="{AADF2B98-3BED-4C1A-9DEC-093895745739}" type="presParOf" srcId="{F4FDF152-407C-463B-A6A3-E4584AD54033}" destId="{CD701B48-67F6-4EB7-99F1-5997EBA48D25}" srcOrd="4" destOrd="0" presId="urn:microsoft.com/office/officeart/2005/8/layout/cycle5"/>
    <dgm:cxn modelId="{18CD754C-90B1-4DBF-9F1F-3448610150F6}" type="presParOf" srcId="{F4FDF152-407C-463B-A6A3-E4584AD54033}" destId="{63CA55BC-BE52-4E38-80BB-75DA6DD11BDF}" srcOrd="5" destOrd="0" presId="urn:microsoft.com/office/officeart/2005/8/layout/cycle5"/>
    <dgm:cxn modelId="{9EE5E112-7480-471E-9B7B-231A7761D464}" type="presParOf" srcId="{F4FDF152-407C-463B-A6A3-E4584AD54033}" destId="{D17B8F1F-9418-4D2C-8051-6CB18744E57D}" srcOrd="6" destOrd="0" presId="urn:microsoft.com/office/officeart/2005/8/layout/cycle5"/>
    <dgm:cxn modelId="{92BCFBC9-7DE3-46AF-B1A1-F464A4BC1DA0}" type="presParOf" srcId="{F4FDF152-407C-463B-A6A3-E4584AD54033}" destId="{6AD2A1C2-0BDA-4660-9195-1EEAE93D420E}" srcOrd="7" destOrd="0" presId="urn:microsoft.com/office/officeart/2005/8/layout/cycle5"/>
    <dgm:cxn modelId="{FD27CC7C-E1A4-4A6A-BF77-BC92A805C1E4}" type="presParOf" srcId="{F4FDF152-407C-463B-A6A3-E4584AD54033}" destId="{2EFEF480-12DC-4011-9490-A6D8082AA6A1}" srcOrd="8" destOrd="0" presId="urn:microsoft.com/office/officeart/2005/8/layout/cycle5"/>
    <dgm:cxn modelId="{1D5BB62E-421C-4906-89AF-2E7580A9D740}" type="presParOf" srcId="{F4FDF152-407C-463B-A6A3-E4584AD54033}" destId="{080087D8-9B64-43BD-9E89-997AF78BF6A3}" srcOrd="9" destOrd="0" presId="urn:microsoft.com/office/officeart/2005/8/layout/cycle5"/>
    <dgm:cxn modelId="{F7935A74-DA0B-43F9-871E-108BE7222D76}" type="presParOf" srcId="{F4FDF152-407C-463B-A6A3-E4584AD54033}" destId="{EB2BDBB2-A8F0-4877-9396-FFC6C3B4EE9D}" srcOrd="10" destOrd="0" presId="urn:microsoft.com/office/officeart/2005/8/layout/cycle5"/>
    <dgm:cxn modelId="{4497A690-5081-4056-BBF4-A9681A3C3A53}" type="presParOf" srcId="{F4FDF152-407C-463B-A6A3-E4584AD54033}" destId="{740FC356-E5C9-4037-8D2B-B2B125433796}" srcOrd="11" destOrd="0" presId="urn:microsoft.com/office/officeart/2005/8/layout/cycle5"/>
    <dgm:cxn modelId="{2DA59993-BAC0-4973-97F6-E65F4A117713}" type="presParOf" srcId="{F4FDF152-407C-463B-A6A3-E4584AD54033}" destId="{879733F3-D812-4F02-97FC-560DD641E49D}" srcOrd="12" destOrd="0" presId="urn:microsoft.com/office/officeart/2005/8/layout/cycle5"/>
    <dgm:cxn modelId="{1B6B4963-E21B-4FE8-9CF8-DBFF7E6B6AB6}" type="presParOf" srcId="{F4FDF152-407C-463B-A6A3-E4584AD54033}" destId="{18B9F8F1-4D71-416E-BA8E-1D781021E7C2}" srcOrd="13" destOrd="0" presId="urn:microsoft.com/office/officeart/2005/8/layout/cycle5"/>
    <dgm:cxn modelId="{325ECCD7-8E90-453B-91E0-13FBC4EB14F3}" type="presParOf" srcId="{F4FDF152-407C-463B-A6A3-E4584AD54033}" destId="{0A644629-6C74-4C80-8515-2CFDD9F95F4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natore99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1600200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3602934"/>
              </p:ext>
            </p:extLst>
          </p:nvPr>
        </p:nvGraphicFramePr>
        <p:xfrm>
          <a:off x="304800" y="381000"/>
          <a:ext cx="838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3244" y="5715573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জীবন্ত উপাদান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6B254E-141A-445E-9C18-C09DD3FA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76B254E-141A-445E-9C18-C09DD3FA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AAB731-25C9-48F2-A76C-6C83352C5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AAB731-25C9-48F2-A76C-6C83352C5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1C98D2-3BA1-42CB-BE82-3BB9A0A69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C1C98D2-3BA1-42CB-BE82-3BB9A0A69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57AA7A-0CD3-40BC-BF23-A393628B9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A657AA7A-0CD3-40BC-BF23-A393628B9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B7986-1676-4A7A-AAB8-E430EC163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EEB7986-1676-4A7A-AAB8-E430EC163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8F8FF3-DD98-44D0-9511-A14C1562C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558F8FF3-DD98-44D0-9511-A14C1562C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73F91F-6D71-465C-B4BA-681C495E2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D073F91F-6D71-465C-B4BA-681C495E2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83DC27-083A-4939-8294-300B5FBFD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6283DC27-083A-4939-8294-300B5FBFD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A129C4-6F5A-497A-97B5-C891FC6CC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EA129C4-6F5A-497A-97B5-C891FC6CC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A5E03-F00D-44AA-8314-09E03F76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33FA5E03-F00D-44AA-8314-09E03F76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32EB1D-3E5F-42B9-ABBD-15490D98F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F832EB1D-3E5F-42B9-ABBD-15490D98F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AF953-A8AF-4FE0-984D-40B481AE6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0C4AF953-A8AF-4FE0-984D-40B481AE6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438400" y="609600"/>
            <a:ext cx="3581400" cy="1371600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" name="Rectangle 2"/>
          <p:cNvSpPr/>
          <p:nvPr/>
        </p:nvSpPr>
        <p:spPr>
          <a:xfrm>
            <a:off x="990600" y="3265159"/>
            <a:ext cx="7543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2764596" y="833735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399194"/>
            <a:ext cx="759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বাস্তুতন্ত্রের উপাদান কয়টি ও কি কি উদাহরণ সহ বল।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661886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029200"/>
            <a:ext cx="1661886" cy="1828800"/>
          </a:xfrm>
          <a:prstGeom prst="rect">
            <a:avLst/>
          </a:prstGeom>
        </p:spPr>
      </p:pic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7910286" y="581889"/>
            <a:ext cx="388257" cy="3671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0" y="13855"/>
            <a:ext cx="1295400" cy="1281545"/>
          </a:xfrm>
          <a:prstGeom prst="halfFrame">
            <a:avLst>
              <a:gd name="adj1" fmla="val 27928"/>
              <a:gd name="adj2" fmla="val 279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27819" y="-31173"/>
            <a:ext cx="1295400" cy="1281545"/>
          </a:xfrm>
          <a:prstGeom prst="halfFrame">
            <a:avLst>
              <a:gd name="adj1" fmla="val 26846"/>
              <a:gd name="adj2" fmla="val 2576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11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8273739"/>
              </p:ext>
            </p:extLst>
          </p:nvPr>
        </p:nvGraphicFramePr>
        <p:xfrm>
          <a:off x="457200" y="457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Half Frame 2"/>
          <p:cNvSpPr/>
          <p:nvPr/>
        </p:nvSpPr>
        <p:spPr>
          <a:xfrm>
            <a:off x="0" y="0"/>
            <a:ext cx="533400" cy="4572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-93518" y="6494318"/>
            <a:ext cx="422564" cy="30479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8610600" y="0"/>
            <a:ext cx="533400" cy="533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589818" y="6331527"/>
            <a:ext cx="533400" cy="533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9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688B5-02FD-4B96-A073-C44CFD101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EF688B5-02FD-4B96-A073-C44CFD101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EF688B5-02FD-4B96-A073-C44CFD101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CEF688B5-02FD-4B96-A073-C44CFD101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387783-24CC-4AF8-BBCE-13CEB5DD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E387783-24CC-4AF8-BBCE-13CEB5DD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1E387783-24CC-4AF8-BBCE-13CEB5DD3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1E387783-24CC-4AF8-BBCE-13CEB5DD3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17BA1-B727-46B8-8513-DAD7A3B55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4317BA1-B727-46B8-8513-DAD7A3B55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4317BA1-B727-46B8-8513-DAD7A3B55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4317BA1-B727-46B8-8513-DAD7A3B55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8DCF0-D873-4505-93F6-1EFFFAB3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878DCF0-D873-4505-93F6-1EFFFAB3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878DCF0-D873-4505-93F6-1EFFFAB3E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878DCF0-D873-4505-93F6-1EFFFAB3E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667C60-FAFF-4F36-B243-A2FC9FC09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E667C60-FAFF-4F36-B243-A2FC9FC09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E667C60-FAFF-4F36-B243-A2FC9FC09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667C60-FAFF-4F36-B243-A2FC9FC09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9D35B-999C-4F0C-BD05-DF21141FA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5D9D35B-999C-4F0C-BD05-DF21141FA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5D9D35B-999C-4F0C-BD05-DF21141FA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75D9D35B-999C-4F0C-BD05-DF21141FA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838201"/>
            <a:ext cx="8077200" cy="4114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226" y="101719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নিচের ছবি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লক্ষ্য করি এবং ভিডিওটি দেখি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471" y="6228376"/>
            <a:ext cx="503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চিত্রঃ পার্বত্য ও উপকূলীয় পরিবেশের বাস্তুতন্ত্র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177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543" y="761999"/>
            <a:ext cx="4310743" cy="2870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82886" y="761999"/>
            <a:ext cx="4419600" cy="522242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2229" y="3774622"/>
            <a:ext cx="4122057" cy="220979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58058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নিচের চিত্র তিনটি লক্ষ্য কর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6157187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চিত্রঃ পুকুর, নদী ও সমুদ্রের বাস্তুতন্ত্র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5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84500" y="1028700"/>
            <a:ext cx="3048000" cy="1143000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9742" y="1246257"/>
            <a:ext cx="200567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দলীয় কাজ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42" y="5334000"/>
            <a:ext cx="1827801" cy="1344740"/>
          </a:xfrm>
          <a:prstGeom prst="rect">
            <a:avLst/>
          </a:prstGeom>
        </p:spPr>
      </p:pic>
      <p:sp>
        <p:nvSpPr>
          <p:cNvPr id="8" name="Sun 7">
            <a:hlinkClick r:id="rId4" action="ppaction://hlinksldjump"/>
          </p:cNvPr>
          <p:cNvSpPr/>
          <p:nvPr/>
        </p:nvSpPr>
        <p:spPr>
          <a:xfrm>
            <a:off x="8118764" y="512618"/>
            <a:ext cx="228600" cy="30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990600" cy="1028700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8229600" y="0"/>
            <a:ext cx="914400" cy="1028700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19050" y="5906984"/>
            <a:ext cx="990600" cy="1028700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8118764" y="5829300"/>
            <a:ext cx="990600" cy="1028700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756" y="3657600"/>
            <a:ext cx="8073044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স্থলজ ও জলজ পরিবেশের বাস্তুতন্ত্রের চিহ্নিত চিত্র অঙ্কন কর।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1451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33400"/>
            <a:ext cx="185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স্থলজ বাস্তুতন্ত্র  -  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228250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6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EAA279-9D8A-42FD-AA4B-70D566BDC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B7EAA279-9D8A-42FD-AA4B-70D566BDC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E535E-626F-4A2B-9A66-1F739818A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30E535E-626F-4A2B-9A66-1F739818A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34A40C-4102-4E0B-90C4-69355F3A0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B534A40C-4102-4E0B-90C4-69355F3A0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EF1C43-CCBB-4D83-BEB3-B37C7320C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75EF1C43-CCBB-4D83-BEB3-B37C7320C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F200B2-F435-4C8A-A62A-06AFDB1F4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4AF200B2-F435-4C8A-A62A-06AFDB1F4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E7D79-7FB1-4DB0-938D-D303C8413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C90E7D79-7FB1-4DB0-938D-D303C8413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24029-46FE-4C83-B07E-73E264A2A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D8524029-46FE-4C83-B07E-73E264A2A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35559F-33E6-4A7B-A601-AE99B8AA0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9335559F-33E6-4A7B-A601-AE99B8AA0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344B6A-DB54-4A5F-8AE7-99CFC2D5F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1F344B6A-DB54-4A5F-8AE7-99CFC2D5F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8AFDD5-C5A8-406B-A301-9D5423D29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0F8AFDD5-C5A8-406B-A301-9D5423D29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823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2389" y="905286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জলজ বাস্তুতন্ত্র -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9424593"/>
              </p:ext>
            </p:extLst>
          </p:nvPr>
        </p:nvGraphicFramePr>
        <p:xfrm>
          <a:off x="1066800" y="1371600"/>
          <a:ext cx="7010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996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2CD1B-061B-4102-A5A6-B46CCA68B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842CD1B-061B-4102-A5A6-B46CCA68B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45BD3-0109-4137-9894-FCE65CF87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ED45BD3-0109-4137-9894-FCE65CF87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29E5B-2C96-4280-A9BC-AB5E72B53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7B29E5B-2C96-4280-A9BC-AB5E72B53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CA55BC-BE52-4E38-80BB-75DA6DD11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3CA55BC-BE52-4E38-80BB-75DA6DD11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B8F1F-9418-4D2C-8051-6CB18744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17B8F1F-9418-4D2C-8051-6CB18744E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EF480-12DC-4011-9490-A6D8082AA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EFEF480-12DC-4011-9490-A6D8082AA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087D8-9B64-43BD-9E89-997AF78BF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80087D8-9B64-43BD-9E89-997AF78BF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FC356-E5C9-4037-8D2B-B2B125433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40FC356-E5C9-4037-8D2B-B2B125433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9733F3-D812-4F02-97FC-560DD641E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79733F3-D812-4F02-97FC-560DD641E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44629-6C74-4C80-8515-2CFDD9F95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A644629-6C74-4C80-8515-2CFDD9F95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90800" y="228599"/>
            <a:ext cx="3505200" cy="1447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2286000"/>
            <a:ext cx="8170048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১। বাস্তুতন্ত্র কি?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২। বাস্তুতন্ত্রের উপাদান কয়টি ?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৩। বাস্তুতন্ত্র না থাকলে প্রাণিকুলের জীবনধারণ সম্ভব কি না ব্যাখ্যা কর।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  <a:p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5357"/>
            <a:ext cx="1997848" cy="1981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8"/>
            <a:ext cx="1997848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24" y="5638799"/>
            <a:ext cx="1187122" cy="1177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" y="5638800"/>
            <a:ext cx="1187122" cy="1177229"/>
          </a:xfrm>
          <a:prstGeom prst="rect">
            <a:avLst/>
          </a:prstGeom>
        </p:spPr>
      </p:pic>
      <p:sp>
        <p:nvSpPr>
          <p:cNvPr id="9" name="Heart 8">
            <a:hlinkClick r:id="rId5" action="ppaction://hlinksldjump"/>
          </p:cNvPr>
          <p:cNvSpPr/>
          <p:nvPr/>
        </p:nvSpPr>
        <p:spPr>
          <a:xfrm>
            <a:off x="6629400" y="70758"/>
            <a:ext cx="304800" cy="31024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384441"/>
            <a:ext cx="2632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u="sng" dirty="0" smtClean="0"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54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472543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পরিবেশের ভারসম্য রক্ষায়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বাস্তুতন্ত্রের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সংক্ষেপে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লিখে আনবে।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962400" y="2819400"/>
            <a:ext cx="4952999" cy="388252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 ০১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৭২৪৬২২২০৯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/>
              </a:rPr>
              <a:t>shahidulgdm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/>
              </a:rPr>
              <a:t>@g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/>
              </a:rPr>
              <a:t>mail.com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158239" y="201543"/>
            <a:ext cx="2590800" cy="10668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1315" y="411777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" y="36261"/>
            <a:ext cx="1056408" cy="1056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92" y="0"/>
            <a:ext cx="1056408" cy="10564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2400" y="2362200"/>
            <a:ext cx="3809999" cy="38862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3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-1"/>
            <a:ext cx="9116292" cy="6871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9" y="7257"/>
            <a:ext cx="87158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60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6000" b="1" dirty="0" smtClean="0">
                <a:latin typeface="Nikosh" pitchFamily="2" charset="0"/>
                <a:cs typeface="Nikosh" pitchFamily="2" charset="0"/>
              </a:rPr>
              <a:t>সবাইকে আন্তরিক শুভেচ্ছা জানিয়ে আজকের পাঠদান এখানেই শেষ করছি।</a:t>
            </a:r>
          </a:p>
          <a:p>
            <a:endParaRPr lang="bn-BD" sz="4400" b="1" dirty="0">
              <a:latin typeface="Nikosh" pitchFamily="2" charset="0"/>
              <a:cs typeface="Nikosh" pitchFamily="2" charset="0"/>
            </a:endParaRPr>
          </a:p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                    </a:t>
            </a:r>
            <a:r>
              <a:rPr lang="bn-BD" sz="9600" b="1" dirty="0" smtClean="0">
                <a:latin typeface="Nikosh" pitchFamily="2" charset="0"/>
                <a:cs typeface="Nikosh" pitchFamily="2" charset="0"/>
              </a:rPr>
              <a:t>আল্লাহ্‌ হাফেজ</a:t>
            </a:r>
            <a:endParaRPr lang="en-US" sz="9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14600" y="228600"/>
            <a:ext cx="3238500" cy="167640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68207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819400"/>
            <a:ext cx="49911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শ্রেণিঃ অষ্টম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বিষয়ঃ বিজ্ঞান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অধ্যায়ঃ চতুর্দশ, পরিবেশ  এবং বাস্তুতন্ত্র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শিক্ষার্থী সংখ্যাঃ ৩২ জন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সময়ঃ ৩০ মিনিট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তারিখঃ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০৭-১২-২০১৯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62200"/>
            <a:ext cx="2971800" cy="31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" y="21772"/>
            <a:ext cx="4513943" cy="3026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21772"/>
            <a:ext cx="4494048" cy="3026229"/>
          </a:xfrm>
          <a:prstGeom prst="rect">
            <a:avLst/>
          </a:prstGeom>
        </p:spPr>
      </p:pic>
      <p:pic>
        <p:nvPicPr>
          <p:cNvPr id="4" name="Picture 2" descr="C:\Users\Nazrul\Downloads\3d gif animated Aquarium clipart gold fish professional cartoon animators photo graphic art ecards mobile screen saver bubbles, fish swimming 3D   water  backgrounds desktop web blog design 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" y="3048001"/>
            <a:ext cx="457310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8892" y="6207953"/>
            <a:ext cx="479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উপরের চিত্রে আমরা কি কি দেখতে পাচ্ছি?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048001"/>
            <a:ext cx="4519448" cy="304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1602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52400"/>
            <a:ext cx="4267200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480444"/>
            <a:ext cx="31213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" pitchFamily="2" charset="0"/>
                <a:cs typeface="Nikosh" pitchFamily="2" charset="0"/>
              </a:rPr>
              <a:t>পাঠ ঘোষণা</a:t>
            </a:r>
            <a:endParaRPr lang="en-US" sz="6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057400"/>
            <a:ext cx="8534400" cy="4191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Box 4"/>
          <p:cNvSpPr txBox="1"/>
          <p:nvPr/>
        </p:nvSpPr>
        <p:spPr>
          <a:xfrm rot="21270856">
            <a:off x="3886201" y="3385536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" pitchFamily="2" charset="0"/>
                <a:cs typeface="Nikosh" pitchFamily="2" charset="0"/>
              </a:rPr>
              <a:t>বাস্তুতন্ত্র</a:t>
            </a:r>
            <a:endParaRPr lang="en-US" sz="115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51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08" y="838200"/>
            <a:ext cx="5867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5663" y="2674008"/>
            <a:ext cx="7506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শিক্ষার্থীরা-----</a:t>
            </a:r>
          </a:p>
          <a:p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বাস্তুতন্ত্রকে সজ্ঞায়িত করতে পারবে</a:t>
            </a:r>
            <a:r>
              <a:rPr lang="en-GB" sz="2800" dirty="0">
                <a:latin typeface="Nikosh" pitchFamily="2" charset="0"/>
                <a:cs typeface="Nikosh" pitchFamily="2" charset="0"/>
              </a:rPr>
              <a:t>;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বাস্তুতন্ত্রের উপাদানগুলো উদাহরণ  সহ বলতে পারবে</a:t>
            </a:r>
            <a:r>
              <a:rPr lang="en-GB" sz="2800" dirty="0">
                <a:latin typeface="Nikosh" pitchFamily="2" charset="0"/>
                <a:cs typeface="Nikosh" pitchFamily="2" charset="0"/>
              </a:rPr>
              <a:t>;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স্থলজ ও জলজ পরিবেশের বাস্তুতন্ত্রের চিহ্নিত চিত্র অঙ্কন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পারবে।  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67400"/>
            <a:ext cx="8686799" cy="813816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47700" y="3540045"/>
            <a:ext cx="381000" cy="4111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40773" y="4012836"/>
            <a:ext cx="381000" cy="4111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47700" y="4571997"/>
            <a:ext cx="381000" cy="30480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4" action="ppaction://hlinksldjump"/>
          </p:cNvPr>
          <p:cNvSpPr/>
          <p:nvPr/>
        </p:nvSpPr>
        <p:spPr>
          <a:xfrm>
            <a:off x="8153400" y="38100"/>
            <a:ext cx="228600" cy="190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686800" y="69273"/>
            <a:ext cx="228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>
            <a:hlinkClick r:id="rId6" action="ppaction://hlinksldjump"/>
          </p:cNvPr>
          <p:cNvSpPr/>
          <p:nvPr/>
        </p:nvSpPr>
        <p:spPr>
          <a:xfrm>
            <a:off x="8801100" y="609600"/>
            <a:ext cx="1143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>
            <a:hlinkClick r:id="rId7" action="ppaction://hlinksldjump"/>
          </p:cNvPr>
          <p:cNvSpPr/>
          <p:nvPr/>
        </p:nvSpPr>
        <p:spPr>
          <a:xfrm>
            <a:off x="8858250" y="990600"/>
            <a:ext cx="209550" cy="152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636"/>
            <a:ext cx="8915400" cy="561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17220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উপরের চিত্রটি কিসের?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63091" y="1303256"/>
            <a:ext cx="3429000" cy="107921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0669" y="1458141"/>
            <a:ext cx="209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" pitchFamily="2" charset="0"/>
                <a:cs typeface="Nikosh" pitchFamily="2" charset="0"/>
              </a:rPr>
              <a:t>একক কাজ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091" y="3276600"/>
            <a:ext cx="3962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" pitchFamily="2" charset="0"/>
                <a:cs typeface="Nikosh" pitchFamily="2" charset="0"/>
              </a:rPr>
              <a:t>বাস্তুতন্ত্র কাকে বলে ?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00200" y="3352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257800"/>
            <a:ext cx="84582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বাস্তুতন্ত্রঃ একটি পরিবেশের অজীব ও জীব উপাদান সমূহের মধ্যে পারস্পরিক ক্রিয়া,</a:t>
            </a:r>
          </a:p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 আদান-প্রদান ইত্যাদির  মাধ্যমে পরিবেশে যে তন্ত্র গড়ে উঠে তাকে বাস্তুতন্ত্র বলে।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8347363" y="375805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>
            <a:off x="0" y="-19050"/>
            <a:ext cx="914400" cy="85725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8258175" y="49357"/>
            <a:ext cx="914400" cy="85725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8208818" y="5980834"/>
            <a:ext cx="914400" cy="85725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290" y="5980834"/>
            <a:ext cx="914400" cy="85725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8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10395528"/>
              </p:ext>
            </p:extLst>
          </p:nvPr>
        </p:nvGraphicFramePr>
        <p:xfrm>
          <a:off x="304800" y="3048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746020" y="6248400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প্রাণহীন উপাদান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A103568-92B1-41D8-AAC2-88530CA29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>
                                            <p:graphicEl>
                                              <a:dgm id="{0A103568-92B1-41D8-AAC2-88530CA29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6FF232A-3D32-4C2B-BD5C-325292591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>
                                            <p:graphicEl>
                                              <a:dgm id="{A6FF232A-3D32-4C2B-BD5C-325292591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9B5DB09A-00DB-4995-9883-E4F145837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>
                                            <p:graphicEl>
                                              <a:dgm id="{9B5DB09A-00DB-4995-9883-E4F145837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6600371-0968-49B7-853A-0D97FE29A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>
                                            <p:graphicEl>
                                              <a:dgm id="{06600371-0968-49B7-853A-0D97FE29A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2CDE65C-2A12-417A-B8B8-16AEC78BC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>
                                            <p:graphicEl>
                                              <a:dgm id="{E2CDE65C-2A12-417A-B8B8-16AEC78BC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2DFFE70-4C04-4590-9462-570E44BC0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>
                                            <p:graphicEl>
                                              <a:dgm id="{02DFFE70-4C04-4590-9462-570E44BC0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 bld="one"/>
        </p:bldSub>
      </p:bldGraphic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280</Words>
  <Application>Microsoft Office PowerPoint</Application>
  <PresentationFormat>On-screen Show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abdus salam</dc:creator>
  <cp:lastModifiedBy>SHAHIDUL ISLAM</cp:lastModifiedBy>
  <cp:revision>43</cp:revision>
  <dcterms:created xsi:type="dcterms:W3CDTF">2006-08-16T00:00:00Z</dcterms:created>
  <dcterms:modified xsi:type="dcterms:W3CDTF">2019-12-07T09:53:34Z</dcterms:modified>
</cp:coreProperties>
</file>