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8" r:id="rId3"/>
    <p:sldId id="299" r:id="rId4"/>
    <p:sldId id="300" r:id="rId5"/>
    <p:sldId id="315" r:id="rId6"/>
    <p:sldId id="303" r:id="rId7"/>
    <p:sldId id="265" r:id="rId8"/>
    <p:sldId id="276" r:id="rId9"/>
    <p:sldId id="264" r:id="rId10"/>
    <p:sldId id="266" r:id="rId11"/>
    <p:sldId id="267" r:id="rId12"/>
    <p:sldId id="268" r:id="rId13"/>
    <p:sldId id="270" r:id="rId14"/>
    <p:sldId id="277" r:id="rId15"/>
    <p:sldId id="271" r:id="rId16"/>
    <p:sldId id="269" r:id="rId17"/>
    <p:sldId id="272" r:id="rId18"/>
    <p:sldId id="322" r:id="rId19"/>
    <p:sldId id="321" r:id="rId20"/>
    <p:sldId id="307" r:id="rId21"/>
    <p:sldId id="309" r:id="rId22"/>
    <p:sldId id="316" r:id="rId23"/>
    <p:sldId id="317" r:id="rId24"/>
    <p:sldId id="318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BB9E-F344-4C6F-9C7A-4F7A41239CE2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ABB90-90CD-49B6-B6C9-12DBE0FD1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ABB90-90CD-49B6-B6C9-12DBE0FD12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8C030-C8FE-4124-A672-8EA5DCED2D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ucky\Picture\New folder 2\capture-1544962477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543800" cy="5638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7467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deoCapture_20190705-123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 ফিতার মতো নদী বয়ে 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deoCapture_20190705-121717.jpg"/>
          <p:cNvPicPr>
            <a:picLocks noChangeAspect="1"/>
          </p:cNvPicPr>
          <p:nvPr/>
        </p:nvPicPr>
        <p:blipFill>
          <a:blip r:embed="rId2"/>
          <a:srcRect t="22222" b="23333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626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 সূর্য ওঠে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-1549183423783.jpg"/>
          <p:cNvPicPr>
            <a:picLocks noChangeAspect="1"/>
          </p:cNvPicPr>
          <p:nvPr/>
        </p:nvPicPr>
        <p:blipFill>
          <a:blip r:embed="rId2"/>
          <a:srcRect t="11111" b="11111"/>
          <a:stretch>
            <a:fillRect/>
          </a:stretch>
        </p:blipFill>
        <p:spPr>
          <a:xfrm>
            <a:off x="228600" y="228600"/>
            <a:ext cx="8763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5626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আলোয় চারদিক হেসে ওঠে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ঋতু.jpg"/>
          <p:cNvPicPr>
            <a:picLocks noChangeAspect="1"/>
          </p:cNvPicPr>
          <p:nvPr/>
        </p:nvPicPr>
        <p:blipFill>
          <a:blip r:embed="rId2">
            <a:lum bright="-6000" contrast="37000"/>
          </a:blip>
          <a:srcRect l="1802" t="3657" r="68468" b="52457"/>
          <a:stretch>
            <a:fillRect/>
          </a:stretch>
        </p:blipFill>
        <p:spPr>
          <a:xfrm>
            <a:off x="914400" y="0"/>
            <a:ext cx="7162800" cy="510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1816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দুপুরের রোদ কড়া 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Capture_20190705-123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058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5626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বিকেলের রোদ সোনালি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ucky\Picture\New folder 2\New folder class two\VideoCapture_20190705-121750.jpg"/>
          <p:cNvPicPr>
            <a:picLocks noChangeAspect="1" noChangeArrowheads="1"/>
          </p:cNvPicPr>
          <p:nvPr/>
        </p:nvPicPr>
        <p:blipFill>
          <a:blip r:embed="rId3"/>
          <a:srcRect l="3988" t="51000" r="70188" b="30927"/>
          <a:stretch>
            <a:fillRect/>
          </a:stretch>
        </p:blipFill>
        <p:spPr bwMode="auto">
          <a:xfrm>
            <a:off x="0" y="0"/>
            <a:ext cx="3733800" cy="5410200"/>
          </a:xfrm>
          <a:prstGeom prst="rect">
            <a:avLst/>
          </a:prstGeom>
          <a:noFill/>
        </p:spPr>
      </p:pic>
      <p:pic>
        <p:nvPicPr>
          <p:cNvPr id="3" name="Picture 2" descr="VideoCapture_20190705-1232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0"/>
            <a:ext cx="54102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সন্ধায় পশ্চিম আকাশ রঙিন হয়ে ওঠে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ucky\Picture\New folder 2\New folder class two\VideoCapture_20190705-121750.jpg"/>
          <p:cNvPicPr>
            <a:picLocks noChangeAspect="1" noChangeArrowheads="1"/>
          </p:cNvPicPr>
          <p:nvPr/>
        </p:nvPicPr>
        <p:blipFill>
          <a:blip r:embed="rId2"/>
          <a:srcRect l="36019" t="51000" r="38777" b="32111"/>
          <a:stretch>
            <a:fillRect/>
          </a:stretch>
        </p:blipFill>
        <p:spPr bwMode="auto">
          <a:xfrm>
            <a:off x="0" y="0"/>
            <a:ext cx="3200400" cy="4800600"/>
          </a:xfrm>
          <a:prstGeom prst="rect">
            <a:avLst/>
          </a:prstGeom>
          <a:noFill/>
        </p:spPr>
      </p:pic>
      <p:pic>
        <p:nvPicPr>
          <p:cNvPr id="3" name="Picture 2" descr="চাঁ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3048000" cy="4800600"/>
          </a:xfrm>
          <a:prstGeom prst="rect">
            <a:avLst/>
          </a:prstGeom>
        </p:spPr>
      </p:pic>
      <p:pic>
        <p:nvPicPr>
          <p:cNvPr id="4" name="Picture 3" descr="VideoCapture_20190705-121921.jpg"/>
          <p:cNvPicPr>
            <a:picLocks noChangeAspect="1"/>
          </p:cNvPicPr>
          <p:nvPr/>
        </p:nvPicPr>
        <p:blipFill>
          <a:blip r:embed="rId4"/>
          <a:srcRect t="21111" b="21111"/>
          <a:stretch>
            <a:fillRect/>
          </a:stretch>
        </p:blipFill>
        <p:spPr>
          <a:xfrm>
            <a:off x="6248400" y="0"/>
            <a:ext cx="28956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4953000"/>
            <a:ext cx="8001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ঝলমলে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Rid e-content\contents\lessons\images\ritu\scasson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4572000"/>
            <a:ext cx="8458200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একদিন 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সাতদিনে হয় এক সপ্তাহ। আর ত্রিশ দিনে হয় একমাস। বারো মাসে হয় এক বছর। দুই মাসে হয় একটি ঋতু। আমাদের ঋতু হচ্ছে ছয়টি।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1120_124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914400"/>
            <a:ext cx="2971800" cy="5181600"/>
          </a:xfrm>
          <a:prstGeom prst="rect">
            <a:avLst/>
          </a:prstGeom>
        </p:spPr>
      </p:pic>
      <p:pic>
        <p:nvPicPr>
          <p:cNvPr id="5" name="Picture 4" descr="20191120_124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14400"/>
            <a:ext cx="25908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0"/>
            <a:ext cx="5181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7"/>
          <a:stretch/>
        </p:blipFill>
        <p:spPr>
          <a:xfrm>
            <a:off x="5486400" y="914400"/>
            <a:ext cx="34956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5181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915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38100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লাকী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আখতার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বিহারী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পীরগাছা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9718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gradFill>
            <a:gsLst>
              <a:gs pos="52225">
                <a:srgbClr val="FFD7B7"/>
              </a:gs>
              <a:gs pos="31000">
                <a:srgbClr val="00B0F0"/>
              </a:gs>
              <a:gs pos="8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grpSpPr>
        <p:pic>
          <p:nvPicPr>
            <p:cNvPr id="2" name="Picture 1" descr="ফুল ডিজ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3" name="Rectangle 2"/>
            <p:cNvSpPr/>
            <p:nvPr/>
          </p:nvSpPr>
          <p:spPr>
            <a:xfrm>
              <a:off x="685800" y="685800"/>
              <a:ext cx="7543800" cy="5715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ইলি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2895600"/>
            <a:ext cx="2743200" cy="1828800"/>
          </a:xfrm>
          <a:prstGeom prst="rect">
            <a:avLst/>
          </a:prstGeom>
        </p:spPr>
      </p:pic>
      <p:pic>
        <p:nvPicPr>
          <p:cNvPr id="13" name="Picture 12" descr="ফুল ৫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724400"/>
            <a:ext cx="1905000" cy="1714500"/>
          </a:xfrm>
          <a:prstGeom prst="rect">
            <a:avLst/>
          </a:prstGeom>
        </p:spPr>
      </p:pic>
      <p:pic>
        <p:nvPicPr>
          <p:cNvPr id="16" name="Picture 15" descr="FB_IMG_15377180816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685800"/>
            <a:ext cx="2286000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1676400"/>
            <a:ext cx="1371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1371600"/>
            <a:ext cx="2133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বা উত্তম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76200"/>
            <a:ext cx="1371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4400" y="3200400"/>
            <a:ext cx="1371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00" y="3505200"/>
            <a:ext cx="1828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রুপার মতো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3000" y="5105400"/>
            <a:ext cx="1371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5257800"/>
            <a:ext cx="13716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শোভা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92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00200" y="16002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14600" y="1600200"/>
            <a:ext cx="838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05200" y="1600200"/>
            <a:ext cx="762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19600" y="1600200"/>
            <a:ext cx="1143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91200" y="1600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অনিন্দ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23622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76400" y="2362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9400" y="2362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886200" y="2362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29200" y="2362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72200" y="2362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পশ্চাৎ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2400" y="3276600"/>
            <a:ext cx="1600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905000" y="3276600"/>
            <a:ext cx="838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95600" y="3276600"/>
            <a:ext cx="838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0" y="32766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53000" y="32766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96000" y="32766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অন্ধ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400" y="41910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828800" y="4191000"/>
            <a:ext cx="838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743200" y="4267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86200" y="4267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53000" y="4267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172200" y="4267200"/>
            <a:ext cx="1219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7162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লিখি ও শব্দ তৈরি করি।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gradFill>
            <a:gsLst>
              <a:gs pos="42000">
                <a:srgbClr val="00B050"/>
              </a:gs>
              <a:gs pos="8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grpSpPr>
        <p:pic>
          <p:nvPicPr>
            <p:cNvPr id="2" name="Picture 1" descr="ফুল ডিজ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</p:pic>
        <p:sp>
          <p:nvSpPr>
            <p:cNvPr id="3" name="Rectangle 2"/>
            <p:cNvSpPr/>
            <p:nvPr/>
          </p:nvSpPr>
          <p:spPr>
            <a:xfrm>
              <a:off x="838200" y="1143000"/>
              <a:ext cx="7391400" cy="50292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38200" y="457200"/>
            <a:ext cx="7315200" cy="1066800"/>
          </a:xfrm>
          <a:prstGeom prst="rect">
            <a:avLst/>
          </a:prstGeom>
          <a:gradFill>
            <a:gsLst>
              <a:gs pos="52225">
                <a:srgbClr val="FFD7B7"/>
              </a:gs>
              <a:gs pos="31000">
                <a:srgbClr val="00B0F0"/>
              </a:gs>
              <a:gs pos="8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। 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লিখ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6670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2667000"/>
            <a:ext cx="1295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রুপালি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2743200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রূপ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334" y="152400"/>
            <a:ext cx="9144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  ঘরের ভিতরের শব্দ গুলো খালি জায়গায় বসিয়ে বাক্য তৈরি কর। 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17127"/>
              </p:ext>
            </p:extLst>
          </p:nvPr>
        </p:nvGraphicFramePr>
        <p:xfrm>
          <a:off x="152400" y="914400"/>
          <a:ext cx="89916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320"/>
                <a:gridCol w="1798320"/>
                <a:gridCol w="1798320"/>
                <a:gridCol w="1798320"/>
                <a:gridCol w="1798320"/>
              </a:tblGrid>
              <a:tr h="609600"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1600200"/>
            <a:ext cx="8991600" cy="4953000"/>
          </a:xfrm>
          <a:prstGeom prst="rect">
            <a:avLst/>
          </a:prstGeom>
          <a:gradFill>
            <a:gsLst>
              <a:gs pos="0">
                <a:srgbClr val="00B0F0"/>
              </a:gs>
              <a:gs pos="45000">
                <a:schemeClr val="accent6">
                  <a:tint val="37000"/>
                  <a:satMod val="300000"/>
                  <a:alpha val="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______________ কতো সুন্দর।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মাথার উপর নীল ___________ 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রুপালি ফিতার মতো ______________ বয়ে যায়।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৪।বিকেলের রোদ ____________।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আমাদের দেশে বছরে ________________ টি ঋতু।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914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ছয়টি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99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দেশটা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990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990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সোনালি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8334 0.124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9167 0.268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25 0.40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54167 0.5462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8333 0.690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3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/>
            </a:gs>
            <a:gs pos="44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371600" y="2286000"/>
            <a:ext cx="751764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594212" y="2237096"/>
            <a:ext cx="9906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শ্চ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14800" y="2286000"/>
            <a:ext cx="838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86400" y="2286000"/>
            <a:ext cx="838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04800"/>
            <a:ext cx="8382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কাজ। যুক্তবর্ণ ভেঙে লিখ ও একটি করে শব্দ তৈরি কর।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6" grpId="0" animBg="1"/>
      <p:bldP spid="6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ফুল৪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96781">
            <a:off x="391537" y="172881"/>
            <a:ext cx="1625915" cy="2158295"/>
          </a:xfrm>
          <a:prstGeom prst="rect">
            <a:avLst/>
          </a:prstGeom>
        </p:spPr>
      </p:pic>
      <p:pic>
        <p:nvPicPr>
          <p:cNvPr id="3" name="Picture 2" descr="ফুল৪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770510">
            <a:off x="7050242" y="183751"/>
            <a:ext cx="1625915" cy="2158295"/>
          </a:xfrm>
          <a:prstGeom prst="rect">
            <a:avLst/>
          </a:prstGeom>
        </p:spPr>
      </p:pic>
      <p:pic>
        <p:nvPicPr>
          <p:cNvPr id="5" name="Picture 4" descr="ফুল৪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3486">
            <a:off x="152372" y="4300528"/>
            <a:ext cx="1625915" cy="2158295"/>
          </a:xfrm>
          <a:prstGeom prst="rect">
            <a:avLst/>
          </a:prstGeom>
        </p:spPr>
      </p:pic>
      <p:pic>
        <p:nvPicPr>
          <p:cNvPr id="6" name="Picture 5" descr="ফুল৪৯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56712">
            <a:off x="7047990" y="4610610"/>
            <a:ext cx="1625915" cy="2158295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1752600" y="762000"/>
            <a:ext cx="5867400" cy="762000"/>
          </a:xfrm>
          <a:prstGeom prst="ribbon2">
            <a:avLst/>
          </a:prstGeom>
          <a:gradFill>
            <a:gsLst>
              <a:gs pos="9200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057400"/>
            <a:ext cx="6248400" cy="3276600"/>
          </a:xfrm>
          <a:prstGeom prst="rect">
            <a:avLst/>
          </a:prstGeom>
          <a:gradFill>
            <a:gsLst>
              <a:gs pos="15000">
                <a:srgbClr val="00B0F0">
                  <a:alpha val="0"/>
                </a:srgbClr>
              </a:gs>
              <a:gs pos="83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কখন পশ্চিম আকাশ রঙিন হয়?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দেশ কেমন?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আমাদের দেশে বছরে কয়টি ঋতু?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8915400" cy="6858000"/>
            <a:chOff x="1828800" y="533400"/>
            <a:chExt cx="7086600" cy="5791200"/>
          </a:xfrm>
        </p:grpSpPr>
        <p:pic>
          <p:nvPicPr>
            <p:cNvPr id="2" name="Picture 1" descr="FB_IMG_1543484151695.jpg"/>
            <p:cNvPicPr>
              <a:picLocks noChangeAspect="1"/>
            </p:cNvPicPr>
            <p:nvPr/>
          </p:nvPicPr>
          <p:blipFill>
            <a:blip r:embed="rId2"/>
            <a:srcRect b="1316"/>
            <a:stretch>
              <a:fillRect/>
            </a:stretch>
          </p:blipFill>
          <p:spPr>
            <a:xfrm>
              <a:off x="1828800" y="533400"/>
              <a:ext cx="7086600" cy="5715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28800" y="5562600"/>
              <a:ext cx="2971800" cy="76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5181600"/>
            <a:ext cx="4495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বাইকে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ফুল 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2454"/>
            <a:ext cx="2590801" cy="6112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1524000"/>
            <a:ext cx="6553200" cy="5029200"/>
          </a:xfrm>
          <a:prstGeom prst="rect">
            <a:avLst/>
          </a:prstGeom>
          <a:gradFill>
            <a:gsLst>
              <a:gs pos="52225">
                <a:srgbClr val="FFD7B7"/>
              </a:gs>
              <a:gs pos="0">
                <a:srgbClr val="00B0F0">
                  <a:alpha val="9000"/>
                </a:srgbClr>
              </a:gs>
              <a:gs pos="8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২য়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ঋতুর দেশ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দেশটা------ ঋতু হচ্ছে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০২ / ০৬/ ২০১৯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752600" y="304800"/>
            <a:ext cx="6781800" cy="1066800"/>
          </a:xfrm>
          <a:prstGeom prst="ribb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438400" y="228600"/>
            <a:ext cx="4343400" cy="762000"/>
          </a:xfrm>
          <a:prstGeom prst="downArrow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763000" cy="563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 ১ .১ বাক্য ও শব্দে ব্যবহৃত বাংলা যুক্তবর্ণের ধ্বনি শুনে মনে রাখতে পারবে।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১. ৩. ১ নির্দেশনা শুনে পালন করতে পারবে।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 ১. ১. ১ শব্দে ব্যবহৃত বাংলা যুক্তবর্ণের ধ্বনি স্পষ্ট শুদ্ধভাবে বলতে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১. ৩. ২ কোনো বিষয়ে প্রশ্ন করতে ও পেশ্নের উত্তর দিতে পারবে।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 ১. ১. ১ যুক্তব্যঞ্জন পড়তে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1.4.1 পাঠ্য পুস্তকের বাক্য প্রমিত উচ্চারণে পড়তে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১. ৫. ৩ কমা চিহ্ন চিনে বাক্য পড়তে পারবে।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২. ১. ২ যুক্তব্যঞ্জন ভেঙে লিখতে পারবে।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১ .৪. ২ যুক্ত ব্যঞ্জন ব্যবহার করে শব্দ লিখতে পারবে।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১. ৬. ১ বিরাম চিহ্নটি ব্যবহার করে বাক্য লিখতে পারবে। </a:t>
            </a:r>
          </a:p>
          <a:p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ঋতা বর্ষ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2895600" cy="2819400"/>
          </a:xfrm>
          <a:prstGeom prst="rect">
            <a:avLst/>
          </a:prstGeom>
        </p:spPr>
      </p:pic>
      <p:pic>
        <p:nvPicPr>
          <p:cNvPr id="6" name="Picture 5" descr="ঋতু শরৎ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0"/>
            <a:ext cx="2895600" cy="2743200"/>
          </a:xfrm>
          <a:prstGeom prst="rect">
            <a:avLst/>
          </a:prstGeom>
        </p:spPr>
      </p:pic>
      <p:pic>
        <p:nvPicPr>
          <p:cNvPr id="9" name="Picture 11" descr="E:\Lucky\Picture\New folder 2\New folder class two\VideoCapture_20190705-122100.jpg"/>
          <p:cNvPicPr>
            <a:picLocks noChangeAspect="1" noChangeArrowheads="1"/>
          </p:cNvPicPr>
          <p:nvPr/>
        </p:nvPicPr>
        <p:blipFill>
          <a:blip r:embed="rId4"/>
          <a:srcRect t="22222" b="22222"/>
          <a:stretch>
            <a:fillRect/>
          </a:stretch>
        </p:blipFill>
        <p:spPr bwMode="auto">
          <a:xfrm>
            <a:off x="0" y="2895600"/>
            <a:ext cx="3276600" cy="2514600"/>
          </a:xfrm>
          <a:prstGeom prst="rect">
            <a:avLst/>
          </a:prstGeom>
          <a:noFill/>
        </p:spPr>
      </p:pic>
      <p:pic>
        <p:nvPicPr>
          <p:cNvPr id="10" name="Picture 9" descr="ঋতু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2895600"/>
            <a:ext cx="2971800" cy="25146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600" y="0"/>
            <a:ext cx="2895600" cy="2819400"/>
            <a:chOff x="0" y="0"/>
            <a:chExt cx="3276600" cy="2819400"/>
          </a:xfrm>
        </p:grpSpPr>
        <p:pic>
          <p:nvPicPr>
            <p:cNvPr id="8" name="Picture 7" descr="ঋতু২.jpg"/>
            <p:cNvPicPr>
              <a:picLocks noChangeAspect="1"/>
            </p:cNvPicPr>
            <p:nvPr/>
          </p:nvPicPr>
          <p:blipFill>
            <a:blip r:embed="rId6"/>
            <a:srcRect l="5000" t="8333" r="8333" b="13889"/>
            <a:stretch>
              <a:fillRect/>
            </a:stretch>
          </p:blipFill>
          <p:spPr>
            <a:xfrm>
              <a:off x="0" y="0"/>
              <a:ext cx="3276600" cy="28194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81200" y="3048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4600" y="2895600"/>
            <a:ext cx="2819400" cy="2514600"/>
            <a:chOff x="6324600" y="2895600"/>
            <a:chExt cx="2819400" cy="2514600"/>
          </a:xfrm>
        </p:grpSpPr>
        <p:pic>
          <p:nvPicPr>
            <p:cNvPr id="4" name="Picture 3" descr="ঋতা৪.jpg"/>
            <p:cNvPicPr>
              <a:picLocks noChangeAspect="1"/>
            </p:cNvPicPr>
            <p:nvPr/>
          </p:nvPicPr>
          <p:blipFill>
            <a:blip r:embed="rId7"/>
            <a:srcRect l="5882" t="8824" r="9804" b="14706"/>
            <a:stretch>
              <a:fillRect/>
            </a:stretch>
          </p:blipFill>
          <p:spPr>
            <a:xfrm>
              <a:off x="6324600" y="2895600"/>
              <a:ext cx="2819400" cy="2514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772400" y="2895600"/>
              <a:ext cx="12192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57200" y="56388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ছবিগুলো দেখি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Rid e-content\contents\lessons\images\ritu\scasson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2895600"/>
            <a:ext cx="4724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304800"/>
            <a:ext cx="8534400" cy="5257800"/>
            <a:chOff x="0" y="0"/>
            <a:chExt cx="9144000" cy="6858000"/>
          </a:xfrm>
        </p:grpSpPr>
        <p:pic>
          <p:nvPicPr>
            <p:cNvPr id="5" name="Picture 4" descr="capture-1549183485429.jpg"/>
            <p:cNvPicPr>
              <a:picLocks noChangeAspect="1"/>
            </p:cNvPicPr>
            <p:nvPr/>
          </p:nvPicPr>
          <p:blipFill>
            <a:blip r:embed="rId2"/>
            <a:srcRect t="12222" b="1222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Picture 6" descr="capture-1549183433355.jpg"/>
            <p:cNvPicPr>
              <a:picLocks noChangeAspect="1"/>
            </p:cNvPicPr>
            <p:nvPr/>
          </p:nvPicPr>
          <p:blipFill>
            <a:blip r:embed="rId3">
              <a:lum bright="16000" contrast="40000"/>
            </a:blip>
            <a:srcRect l="34020" t="11111" r="35052" b="25612"/>
            <a:stretch>
              <a:fillRect/>
            </a:stretch>
          </p:blipFill>
          <p:spPr>
            <a:xfrm>
              <a:off x="1" y="1219200"/>
              <a:ext cx="1219200" cy="25908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57200" y="56388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ideoCapture_20190705-121515.jpg"/>
          <p:cNvPicPr>
            <a:picLocks noChangeAspect="1"/>
          </p:cNvPicPr>
          <p:nvPr/>
        </p:nvPicPr>
        <p:blipFill>
          <a:blip r:embed="rId2"/>
          <a:srcRect t="14444" b="10000"/>
          <a:stretch>
            <a:fillRect/>
          </a:stretch>
        </p:blipFill>
        <p:spPr>
          <a:xfrm>
            <a:off x="228600" y="0"/>
            <a:ext cx="89154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4102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 সবুজ আর সবুজ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B_IMG_1548519634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5348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486400"/>
            <a:ext cx="79248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 উপর নীল আকাশ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443</Words>
  <Application>Microsoft Office PowerPoint</Application>
  <PresentationFormat>On-screen Show (4:3)</PresentationFormat>
  <Paragraphs>110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Behari</dc:creator>
  <cp:lastModifiedBy>Lucky</cp:lastModifiedBy>
  <cp:revision>86</cp:revision>
  <dcterms:created xsi:type="dcterms:W3CDTF">2006-08-16T00:00:00Z</dcterms:created>
  <dcterms:modified xsi:type="dcterms:W3CDTF">2019-12-07T12:15:17Z</dcterms:modified>
</cp:coreProperties>
</file>