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0"/>
  </p:notesMasterIdLst>
  <p:sldIdLst>
    <p:sldId id="277" r:id="rId2"/>
    <p:sldId id="273" r:id="rId3"/>
    <p:sldId id="257" r:id="rId4"/>
    <p:sldId id="256" r:id="rId5"/>
    <p:sldId id="272" r:id="rId6"/>
    <p:sldId id="263" r:id="rId7"/>
    <p:sldId id="266" r:id="rId8"/>
    <p:sldId id="264" r:id="rId9"/>
    <p:sldId id="268" r:id="rId10"/>
    <p:sldId id="269" r:id="rId11"/>
    <p:sldId id="271" r:id="rId12"/>
    <p:sldId id="275" r:id="rId13"/>
    <p:sldId id="259" r:id="rId14"/>
    <p:sldId id="260" r:id="rId15"/>
    <p:sldId id="261" r:id="rId16"/>
    <p:sldId id="258" r:id="rId17"/>
    <p:sldId id="276" r:id="rId18"/>
    <p:sldId id="274" r:id="rId19"/>
  </p:sldIdLst>
  <p:sldSz cx="12344400" cy="6858000"/>
  <p:notesSz cx="9144000" cy="6858000"/>
  <p:defaultTextStyle>
    <a:defPPr>
      <a:defRPr lang="en-US"/>
    </a:defPPr>
    <a:lvl1pPr marL="0" algn="l" defTabSz="1133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6606" algn="l" defTabSz="1133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3211" algn="l" defTabSz="1133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9817" algn="l" defTabSz="1133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6422" algn="l" defTabSz="1133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33027" algn="l" defTabSz="1133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9633" algn="l" defTabSz="1133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6238" algn="l" defTabSz="1133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32844" algn="l" defTabSz="1133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64" y="-90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E3138-2D91-4228-9CAC-1DE1597EE735}" type="datetimeFigureOut">
              <a:rPr lang="en-US" smtClean="0"/>
              <a:pPr/>
              <a:t>08-Dec-19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514350"/>
            <a:ext cx="4629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9E4C-6220-4316-B912-E806454E2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33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6606" algn="l" defTabSz="1133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3211" algn="l" defTabSz="1133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9817" algn="l" defTabSz="1133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6422" algn="l" defTabSz="1133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33027" algn="l" defTabSz="1133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9633" algn="l" defTabSz="1133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6238" algn="l" defTabSz="1133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32844" algn="l" defTabSz="1133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69E4C-6220-4316-B912-E806454E2D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5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6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3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9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6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9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3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95340" y="288931"/>
            <a:ext cx="4374117" cy="6138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2981" y="288931"/>
            <a:ext cx="12916615" cy="6138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6"/>
            <a:ext cx="1049274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9"/>
            <a:ext cx="1049274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6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3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9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63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329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95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6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327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986" y="1679581"/>
            <a:ext cx="8645367" cy="4748213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4092" y="1679581"/>
            <a:ext cx="8645367" cy="4748213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6591" indent="0">
              <a:buNone/>
              <a:defRPr sz="2500" b="1"/>
            </a:lvl2pPr>
            <a:lvl3pPr marL="1133179" indent="0">
              <a:buNone/>
              <a:defRPr sz="2200" b="1"/>
            </a:lvl3pPr>
            <a:lvl4pPr marL="1699767" indent="0">
              <a:buNone/>
              <a:defRPr sz="2000" b="1"/>
            </a:lvl4pPr>
            <a:lvl5pPr marL="2266354" indent="0">
              <a:buNone/>
              <a:defRPr sz="2000" b="1"/>
            </a:lvl5pPr>
            <a:lvl6pPr marL="2832943" indent="0">
              <a:buNone/>
              <a:defRPr sz="2000" b="1"/>
            </a:lvl6pPr>
            <a:lvl7pPr marL="3399534" indent="0">
              <a:buNone/>
              <a:defRPr sz="2000" b="1"/>
            </a:lvl7pPr>
            <a:lvl8pPr marL="3966124" indent="0">
              <a:buNone/>
              <a:defRPr sz="2000" b="1"/>
            </a:lvl8pPr>
            <a:lvl9pPr marL="453271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6"/>
            <a:ext cx="5454254" cy="39512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7" y="1535113"/>
            <a:ext cx="545639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6591" indent="0">
              <a:buNone/>
              <a:defRPr sz="2500" b="1"/>
            </a:lvl2pPr>
            <a:lvl3pPr marL="1133179" indent="0">
              <a:buNone/>
              <a:defRPr sz="2200" b="1"/>
            </a:lvl3pPr>
            <a:lvl4pPr marL="1699767" indent="0">
              <a:buNone/>
              <a:defRPr sz="2000" b="1"/>
            </a:lvl4pPr>
            <a:lvl5pPr marL="2266354" indent="0">
              <a:buNone/>
              <a:defRPr sz="2000" b="1"/>
            </a:lvl5pPr>
            <a:lvl6pPr marL="2832943" indent="0">
              <a:buNone/>
              <a:defRPr sz="2000" b="1"/>
            </a:lvl6pPr>
            <a:lvl7pPr marL="3399534" indent="0">
              <a:buNone/>
              <a:defRPr sz="2000" b="1"/>
            </a:lvl7pPr>
            <a:lvl8pPr marL="3966124" indent="0">
              <a:buNone/>
              <a:defRPr sz="2000" b="1"/>
            </a:lvl8pPr>
            <a:lvl9pPr marL="453271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7" y="2174876"/>
            <a:ext cx="5456397" cy="39512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6" y="273050"/>
            <a:ext cx="4061223" cy="116205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8" y="273055"/>
            <a:ext cx="6900863" cy="5853113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6" y="1435106"/>
            <a:ext cx="4061223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66591" indent="0">
              <a:buNone/>
              <a:defRPr sz="1500"/>
            </a:lvl2pPr>
            <a:lvl3pPr marL="1133179" indent="0">
              <a:buNone/>
              <a:defRPr sz="1200"/>
            </a:lvl3pPr>
            <a:lvl4pPr marL="1699767" indent="0">
              <a:buNone/>
              <a:defRPr sz="1100"/>
            </a:lvl4pPr>
            <a:lvl5pPr marL="2266354" indent="0">
              <a:buNone/>
              <a:defRPr sz="1100"/>
            </a:lvl5pPr>
            <a:lvl6pPr marL="2832943" indent="0">
              <a:buNone/>
              <a:defRPr sz="1100"/>
            </a:lvl6pPr>
            <a:lvl7pPr marL="3399534" indent="0">
              <a:buNone/>
              <a:defRPr sz="1100"/>
            </a:lvl7pPr>
            <a:lvl8pPr marL="3966124" indent="0">
              <a:buNone/>
              <a:defRPr sz="1100"/>
            </a:lvl8pPr>
            <a:lvl9pPr marL="453271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5"/>
            <a:ext cx="7406640" cy="56673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6"/>
            <a:ext cx="740664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66591" indent="0">
              <a:buNone/>
              <a:defRPr sz="3500"/>
            </a:lvl2pPr>
            <a:lvl3pPr marL="1133179" indent="0">
              <a:buNone/>
              <a:defRPr sz="2900"/>
            </a:lvl3pPr>
            <a:lvl4pPr marL="1699767" indent="0">
              <a:buNone/>
              <a:defRPr sz="2500"/>
            </a:lvl4pPr>
            <a:lvl5pPr marL="2266354" indent="0">
              <a:buNone/>
              <a:defRPr sz="2500"/>
            </a:lvl5pPr>
            <a:lvl6pPr marL="2832943" indent="0">
              <a:buNone/>
              <a:defRPr sz="2500"/>
            </a:lvl6pPr>
            <a:lvl7pPr marL="3399534" indent="0">
              <a:buNone/>
              <a:defRPr sz="2500"/>
            </a:lvl7pPr>
            <a:lvl8pPr marL="3966124" indent="0">
              <a:buNone/>
              <a:defRPr sz="2500"/>
            </a:lvl8pPr>
            <a:lvl9pPr marL="4532714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66591" indent="0">
              <a:buNone/>
              <a:defRPr sz="1500"/>
            </a:lvl2pPr>
            <a:lvl3pPr marL="1133179" indent="0">
              <a:buNone/>
              <a:defRPr sz="1200"/>
            </a:lvl3pPr>
            <a:lvl4pPr marL="1699767" indent="0">
              <a:buNone/>
              <a:defRPr sz="1100"/>
            </a:lvl4pPr>
            <a:lvl5pPr marL="2266354" indent="0">
              <a:buNone/>
              <a:defRPr sz="1100"/>
            </a:lvl5pPr>
            <a:lvl6pPr marL="2832943" indent="0">
              <a:buNone/>
              <a:defRPr sz="1100"/>
            </a:lvl6pPr>
            <a:lvl7pPr marL="3399534" indent="0">
              <a:buNone/>
              <a:defRPr sz="1100"/>
            </a:lvl7pPr>
            <a:lvl8pPr marL="3966124" indent="0">
              <a:buNone/>
              <a:defRPr sz="1100"/>
            </a:lvl8pPr>
            <a:lvl9pPr marL="453271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321" tIns="56659" rIns="113321" bIns="566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5"/>
            <a:ext cx="11109960" cy="4525963"/>
          </a:xfrm>
          <a:prstGeom prst="rect">
            <a:avLst/>
          </a:prstGeom>
        </p:spPr>
        <p:txBody>
          <a:bodyPr vert="horz" lIns="113321" tIns="56659" rIns="113321" bIns="5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0"/>
            <a:ext cx="2880360" cy="365125"/>
          </a:xfrm>
          <a:prstGeom prst="rect">
            <a:avLst/>
          </a:prstGeom>
        </p:spPr>
        <p:txBody>
          <a:bodyPr vert="horz" lIns="113321" tIns="56659" rIns="113321" bIns="566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28-Sep-19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0"/>
            <a:ext cx="3909060" cy="365125"/>
          </a:xfrm>
          <a:prstGeom prst="rect">
            <a:avLst/>
          </a:prstGeom>
        </p:spPr>
        <p:txBody>
          <a:bodyPr vert="horz" lIns="113321" tIns="56659" rIns="113321" bIns="566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0"/>
            <a:ext cx="2880360" cy="365125"/>
          </a:xfrm>
          <a:prstGeom prst="rect">
            <a:avLst/>
          </a:prstGeom>
        </p:spPr>
        <p:txBody>
          <a:bodyPr vert="horz" lIns="113321" tIns="56659" rIns="113321" bIns="566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1133179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940" indent="-424940" algn="l" defTabSz="113317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20708" indent="-354119" algn="l" defTabSz="113317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6471" indent="-283295" algn="l" defTabSz="113317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062" indent="-283295" algn="l" defTabSz="113317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9650" indent="-283295" algn="l" defTabSz="113317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6239" indent="-283295" algn="l" defTabSz="113317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2829" indent="-283295" algn="l" defTabSz="113317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9417" indent="-283295" algn="l" defTabSz="113317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16005" indent="-283295" algn="l" defTabSz="113317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1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591" algn="l" defTabSz="11331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179" algn="l" defTabSz="11331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9767" algn="l" defTabSz="11331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354" algn="l" defTabSz="11331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2943" algn="l" defTabSz="11331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9534" algn="l" defTabSz="11331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6124" algn="l" defTabSz="11331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32714" algn="l" defTabSz="11331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63200" y="1066800"/>
            <a:ext cx="1295400" cy="472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</a:p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13).jpg"/>
          <p:cNvPicPr>
            <a:picLocks noChangeAspect="1"/>
          </p:cNvPicPr>
          <p:nvPr/>
        </p:nvPicPr>
        <p:blipFill>
          <a:blip r:embed="rId3"/>
          <a:srcRect l="24007" r="24007" b="6044"/>
          <a:stretch>
            <a:fillRect/>
          </a:stretch>
        </p:blipFill>
        <p:spPr>
          <a:xfrm rot="10800000" flipV="1">
            <a:off x="11353800" y="5943600"/>
            <a:ext cx="9906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download (13).jpg"/>
          <p:cNvPicPr>
            <a:picLocks noChangeAspect="1"/>
          </p:cNvPicPr>
          <p:nvPr/>
        </p:nvPicPr>
        <p:blipFill>
          <a:blip r:embed="rId3"/>
          <a:srcRect l="24007" r="24007" b="6044"/>
          <a:stretch>
            <a:fillRect/>
          </a:stretch>
        </p:blipFill>
        <p:spPr>
          <a:xfrm rot="10800000" flipV="1">
            <a:off x="0" y="0"/>
            <a:ext cx="9906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download (13).jpg"/>
          <p:cNvPicPr>
            <a:picLocks noChangeAspect="1"/>
          </p:cNvPicPr>
          <p:nvPr/>
        </p:nvPicPr>
        <p:blipFill>
          <a:blip r:embed="rId3"/>
          <a:srcRect l="24007" r="24007" b="6044"/>
          <a:stretch>
            <a:fillRect/>
          </a:stretch>
        </p:blipFill>
        <p:spPr>
          <a:xfrm rot="10800000" flipV="1">
            <a:off x="11353800" y="0"/>
            <a:ext cx="9906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download (13).jpg"/>
          <p:cNvPicPr>
            <a:picLocks noChangeAspect="1"/>
          </p:cNvPicPr>
          <p:nvPr/>
        </p:nvPicPr>
        <p:blipFill>
          <a:blip r:embed="rId3"/>
          <a:srcRect l="24007" r="24007" b="6044"/>
          <a:stretch>
            <a:fillRect/>
          </a:stretch>
        </p:blipFill>
        <p:spPr>
          <a:xfrm rot="10800000" flipV="1">
            <a:off x="0" y="5943600"/>
            <a:ext cx="9906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river2.jpg"/>
          <p:cNvPicPr>
            <a:picLocks noChangeAspect="1"/>
          </p:cNvPicPr>
          <p:nvPr/>
        </p:nvPicPr>
        <p:blipFill>
          <a:blip r:embed="rId4"/>
          <a:srcRect t="2817" r="2913"/>
          <a:stretch>
            <a:fillRect/>
          </a:stretch>
        </p:blipFill>
        <p:spPr>
          <a:xfrm>
            <a:off x="2057400" y="914400"/>
            <a:ext cx="83058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6324600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নিইঃ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4380899781_ed94c7600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2743200" cy="1794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00400" y="914400"/>
            <a:ext cx="1843798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বাঁকে বাঁকে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c878f6dfdc09ff2c09d571adb81002c741fe32d.jpeg"/>
          <p:cNvPicPr>
            <a:picLocks noChangeAspect="1"/>
          </p:cNvPicPr>
          <p:nvPr/>
        </p:nvPicPr>
        <p:blipFill>
          <a:blip r:embed="rId3"/>
          <a:srcRect l="6667" t="15080" r="8334" b="30952"/>
          <a:stretch>
            <a:fillRect/>
          </a:stretch>
        </p:blipFill>
        <p:spPr>
          <a:xfrm>
            <a:off x="7467600" y="1524000"/>
            <a:ext cx="2895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153400" y="838200"/>
            <a:ext cx="1371600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হাঁটুজল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rosion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343400"/>
            <a:ext cx="2743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00200" y="4876800"/>
            <a:ext cx="914401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ঢালু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562947476_sherpur-flash-flood-.jpg"/>
          <p:cNvPicPr>
            <a:picLocks noChangeAspect="1"/>
          </p:cNvPicPr>
          <p:nvPr/>
        </p:nvPicPr>
        <p:blipFill>
          <a:blip r:embed="rId5"/>
          <a:srcRect l="13333" t="33420" r="26202"/>
          <a:stretch>
            <a:fillRect/>
          </a:stretch>
        </p:blipFill>
        <p:spPr>
          <a:xfrm>
            <a:off x="7696200" y="4267200"/>
            <a:ext cx="28194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629400" y="4953000"/>
            <a:ext cx="1066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পাড়ি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352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ঁট সমান পানি।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5029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নিচু।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91800" y="4800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পাড়।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-115338"/>
            <a:ext cx="1524000" cy="1791738"/>
            <a:chOff x="0" y="-115338"/>
            <a:chExt cx="1524000" cy="1791738"/>
          </a:xfrm>
        </p:grpSpPr>
        <p:sp>
          <p:nvSpPr>
            <p:cNvPr id="15" name="Diagonal Stripe 14"/>
            <p:cNvSpPr/>
            <p:nvPr/>
          </p:nvSpPr>
          <p:spPr>
            <a:xfrm>
              <a:off x="0" y="0"/>
              <a:ext cx="1524000" cy="1676400"/>
            </a:xfrm>
            <a:prstGeom prst="diagStrip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7" name="Picture 16" descr="download (13).jpg"/>
            <p:cNvPicPr>
              <a:picLocks noChangeAspect="1"/>
            </p:cNvPicPr>
            <p:nvPr/>
          </p:nvPicPr>
          <p:blipFill>
            <a:blip r:embed="rId6"/>
            <a:srcRect l="24007" t="-2747" r="24007" b="1648"/>
            <a:stretch>
              <a:fillRect/>
            </a:stretch>
          </p:blipFill>
          <p:spPr>
            <a:xfrm>
              <a:off x="0" y="0"/>
              <a:ext cx="457200" cy="5715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8701702">
              <a:off x="-159308" y="449884"/>
              <a:ext cx="15613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২য়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363200" y="5105400"/>
            <a:ext cx="2111515" cy="1752600"/>
            <a:chOff x="10363200" y="5105400"/>
            <a:chExt cx="2111515" cy="1752600"/>
          </a:xfrm>
        </p:grpSpPr>
        <p:sp>
          <p:nvSpPr>
            <p:cNvPr id="16" name="Diagonal Stripe 15"/>
            <p:cNvSpPr/>
            <p:nvPr/>
          </p:nvSpPr>
          <p:spPr>
            <a:xfrm rot="10800000">
              <a:off x="10363200" y="5105400"/>
              <a:ext cx="1981200" cy="1752600"/>
            </a:xfrm>
            <a:prstGeom prst="diagStrip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" name="Picture 17" descr="download (13).jpg"/>
            <p:cNvPicPr>
              <a:picLocks noChangeAspect="1"/>
            </p:cNvPicPr>
            <p:nvPr/>
          </p:nvPicPr>
          <p:blipFill>
            <a:blip r:embed="rId6"/>
            <a:srcRect l="24007" t="-2747" r="24007" b="1648"/>
            <a:stretch>
              <a:fillRect/>
            </a:stretch>
          </p:blipFill>
          <p:spPr>
            <a:xfrm>
              <a:off x="11887200" y="6286500"/>
              <a:ext cx="457200" cy="571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18929492">
              <a:off x="10792874" y="5863693"/>
              <a:ext cx="16818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২য়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3d88fe1-867c-4040-90f1-471128210996-e1b538d4-0769-45c8-ac56-5e1c7ecdc4b1_compressed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47801"/>
            <a:ext cx="3642360" cy="3352800"/>
          </a:xfrm>
          <a:prstGeom prst="rect">
            <a:avLst/>
          </a:prstGeom>
        </p:spPr>
      </p:pic>
      <p:pic>
        <p:nvPicPr>
          <p:cNvPr id="4" name="Picture 3" descr="download (13).jpg"/>
          <p:cNvPicPr>
            <a:picLocks noChangeAspect="1"/>
          </p:cNvPicPr>
          <p:nvPr/>
        </p:nvPicPr>
        <p:blipFill>
          <a:blip r:embed="rId3"/>
          <a:srcRect l="25993" r="24910" b="3297"/>
          <a:stretch>
            <a:fillRect/>
          </a:stretch>
        </p:blipFill>
        <p:spPr>
          <a:xfrm>
            <a:off x="2971800" y="1447800"/>
            <a:ext cx="3657600" cy="3394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457200"/>
            <a:ext cx="4594860" cy="654167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5181600"/>
            <a:ext cx="5943600" cy="132343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শিক্ষকের সাথে সাথে শিক্ষার্থীরা বারবার লাইনগুলো আবৃত্তি করবে।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753600" y="5410200"/>
            <a:ext cx="2590800" cy="1447800"/>
            <a:chOff x="9067800" y="2286000"/>
            <a:chExt cx="2590800" cy="1447800"/>
          </a:xfrm>
        </p:grpSpPr>
        <p:sp>
          <p:nvSpPr>
            <p:cNvPr id="9" name="Half Frame 8"/>
            <p:cNvSpPr/>
            <p:nvPr/>
          </p:nvSpPr>
          <p:spPr>
            <a:xfrm rot="10800000">
              <a:off x="9067800" y="2286000"/>
              <a:ext cx="2590800" cy="1447800"/>
            </a:xfrm>
            <a:prstGeom prst="halfFram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download (13).jpg"/>
            <p:cNvPicPr>
              <a:picLocks noChangeAspect="1"/>
            </p:cNvPicPr>
            <p:nvPr/>
          </p:nvPicPr>
          <p:blipFill>
            <a:blip r:embed="rId3"/>
            <a:srcRect l="24007" r="24007" b="1648"/>
            <a:stretch>
              <a:fillRect/>
            </a:stretch>
          </p:blipFill>
          <p:spPr>
            <a:xfrm flipV="1">
              <a:off x="11201400" y="3048000"/>
              <a:ext cx="457200" cy="685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677400" y="3276600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0"/>
            <a:ext cx="2895600" cy="1524000"/>
            <a:chOff x="0" y="0"/>
            <a:chExt cx="2895600" cy="1524000"/>
          </a:xfrm>
        </p:grpSpPr>
        <p:sp>
          <p:nvSpPr>
            <p:cNvPr id="23" name="Half Frame 22"/>
            <p:cNvSpPr/>
            <p:nvPr/>
          </p:nvSpPr>
          <p:spPr>
            <a:xfrm>
              <a:off x="0" y="0"/>
              <a:ext cx="2895600" cy="1524000"/>
            </a:xfrm>
            <a:prstGeom prst="halfFram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download (13).jpg"/>
            <p:cNvPicPr>
              <a:picLocks noChangeAspect="1"/>
            </p:cNvPicPr>
            <p:nvPr/>
          </p:nvPicPr>
          <p:blipFill>
            <a:blip r:embed="rId3"/>
            <a:srcRect l="24007" r="24007" b="1648"/>
            <a:stretch>
              <a:fillRect/>
            </a:stretch>
          </p:blipFill>
          <p:spPr>
            <a:xfrm flipV="1">
              <a:off x="0" y="0"/>
              <a:ext cx="533400" cy="5334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33400" y="0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3 0.00254 L 0.42348 0.013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চরণগুলো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1447800"/>
            <a:ext cx="7620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ছোট নদী চলে বাঁকে বাকে,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2743200"/>
            <a:ext cx="7620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বৈশাখ মাসে তার হাঁটুজল থকে।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09800" y="4038600"/>
            <a:ext cx="7620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 হয়ে যায় গরু, পার হয় গাড়ি,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09800" y="5334000"/>
            <a:ext cx="7620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ধার উঁচু তার, ঢালু তার পাড়ি।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74540"/>
            <a:ext cx="1524000" cy="1874740"/>
            <a:chOff x="0" y="-274540"/>
            <a:chExt cx="1524000" cy="1874740"/>
          </a:xfrm>
        </p:grpSpPr>
        <p:sp>
          <p:nvSpPr>
            <p:cNvPr id="11" name="Diagonal Stripe 10"/>
            <p:cNvSpPr/>
            <p:nvPr/>
          </p:nvSpPr>
          <p:spPr>
            <a:xfrm>
              <a:off x="0" y="0"/>
              <a:ext cx="1524000" cy="1600200"/>
            </a:xfrm>
            <a:prstGeom prst="diagStrip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download (13).jpg"/>
            <p:cNvPicPr>
              <a:picLocks noChangeAspect="1"/>
            </p:cNvPicPr>
            <p:nvPr/>
          </p:nvPicPr>
          <p:blipFill>
            <a:blip r:embed="rId2"/>
            <a:srcRect l="26895" r="24007" b="10440"/>
            <a:stretch>
              <a:fillRect/>
            </a:stretch>
          </p:blipFill>
          <p:spPr>
            <a:xfrm flipV="1">
              <a:off x="0" y="685800"/>
              <a:ext cx="445046" cy="533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8663790">
              <a:off x="-99008" y="272016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820400" y="5257800"/>
            <a:ext cx="1524000" cy="1646141"/>
            <a:chOff x="10820400" y="5257800"/>
            <a:chExt cx="1524000" cy="1646141"/>
          </a:xfrm>
        </p:grpSpPr>
        <p:sp>
          <p:nvSpPr>
            <p:cNvPr id="12" name="Diagonal Stripe 11"/>
            <p:cNvSpPr/>
            <p:nvPr/>
          </p:nvSpPr>
          <p:spPr>
            <a:xfrm rot="10800000">
              <a:off x="10820400" y="5257800"/>
              <a:ext cx="1524000" cy="1600200"/>
            </a:xfrm>
            <a:prstGeom prst="diagStrip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13" descr="download (13).jpg"/>
            <p:cNvPicPr>
              <a:picLocks noChangeAspect="1"/>
            </p:cNvPicPr>
            <p:nvPr/>
          </p:nvPicPr>
          <p:blipFill>
            <a:blip r:embed="rId2"/>
            <a:srcRect l="26895" r="24007" b="10440"/>
            <a:stretch>
              <a:fillRect/>
            </a:stretch>
          </p:blipFill>
          <p:spPr>
            <a:xfrm flipV="1">
              <a:off x="11125200" y="6324600"/>
              <a:ext cx="533400" cy="533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8663790">
              <a:off x="11102392" y="5926497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1" y="228600"/>
            <a:ext cx="2971800" cy="9311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5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038600"/>
            <a:ext cx="2514600" cy="1525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960" tIns="41980" rIns="83960" bIns="41980" rtlCol="0" anchor="ctr"/>
          <a:lstStyle/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মেঘনা দল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295400"/>
            <a:ext cx="2438400" cy="1452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960" tIns="41980" rIns="83960" bIns="41980" rtlCol="0" anchor="ctr"/>
          <a:lstStyle/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পদ্মা দল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3733800" y="1219200"/>
            <a:ext cx="7239000" cy="2209800"/>
          </a:xfrm>
          <a:prstGeom prst="foldedCorner">
            <a:avLst>
              <a:gd name="adj" fmla="val 34211"/>
            </a:avLst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0" tIns="41980" rIns="83960" bIns="41980" rtlCol="0" anchor="ctr"/>
          <a:lstStyle/>
          <a:p>
            <a:pPr algn="ctr"/>
            <a:endParaRPr lang="bn-IN" sz="33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3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 দলে বসবে এবং প্রত্যেকে এক লাইন করে পড়বে।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অন্যারা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লাইনগুলো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মিলাবে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এভাবে কয়েকবার তারা নির্ধারিত লাইনগুলো পড়ে পড়ে আয়ত্ব করবে</a:t>
            </a:r>
            <a:r>
              <a:rPr lang="bn-IN" sz="3300" dirty="0" smtClean="0">
                <a:solidFill>
                  <a:srgbClr val="002060"/>
                </a:solidFill>
              </a:rPr>
              <a:t>।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3733800" y="3733800"/>
            <a:ext cx="7380514" cy="2286000"/>
          </a:xfrm>
          <a:prstGeom prst="foldedCorner">
            <a:avLst>
              <a:gd name="adj" fmla="val 34488"/>
            </a:avLst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0" tIns="41980" rIns="83960" bIns="41980" rtlCol="0" anchor="ctr"/>
          <a:lstStyle/>
          <a:p>
            <a:pPr algn="ctr"/>
            <a:endParaRPr lang="en-US" sz="33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করবে।তারপর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রিডিং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সবল শিক্ষার্থীরা তাদের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রিডিং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bn-IN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3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667000" cy="1295400"/>
            <a:chOff x="0" y="0"/>
            <a:chExt cx="2667000" cy="1295400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2667000" cy="1295400"/>
            </a:xfrm>
            <a:prstGeom prst="halfFram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download (13).jpg"/>
            <p:cNvPicPr>
              <a:picLocks noChangeAspect="1"/>
            </p:cNvPicPr>
            <p:nvPr/>
          </p:nvPicPr>
          <p:blipFill>
            <a:blip r:embed="rId3"/>
            <a:srcRect l="26895" r="24007" b="6044"/>
            <a:stretch>
              <a:fillRect/>
            </a:stretch>
          </p:blipFill>
          <p:spPr>
            <a:xfrm>
              <a:off x="0" y="0"/>
              <a:ext cx="457200" cy="5748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1000" y="0"/>
              <a:ext cx="167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77400" y="5562600"/>
            <a:ext cx="2667000" cy="1295400"/>
            <a:chOff x="9677400" y="5562600"/>
            <a:chExt cx="2667000" cy="1295400"/>
          </a:xfrm>
        </p:grpSpPr>
        <p:sp>
          <p:nvSpPr>
            <p:cNvPr id="10" name="Half Frame 9"/>
            <p:cNvSpPr/>
            <p:nvPr/>
          </p:nvSpPr>
          <p:spPr>
            <a:xfrm rot="10800000">
              <a:off x="9677400" y="5562600"/>
              <a:ext cx="2667000" cy="1295400"/>
            </a:xfrm>
            <a:prstGeom prst="halfFram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download (13).jpg"/>
            <p:cNvPicPr>
              <a:picLocks noChangeAspect="1"/>
            </p:cNvPicPr>
            <p:nvPr/>
          </p:nvPicPr>
          <p:blipFill>
            <a:blip r:embed="rId3"/>
            <a:srcRect l="26895" r="24007" b="6044"/>
            <a:stretch>
              <a:fillRect/>
            </a:stretch>
          </p:blipFill>
          <p:spPr>
            <a:xfrm>
              <a:off x="11887200" y="6283139"/>
              <a:ext cx="457200" cy="57486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439400" y="6427113"/>
              <a:ext cx="167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381000"/>
            <a:ext cx="3200400" cy="1143927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যুগল কাজঃ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905000" y="1676400"/>
            <a:ext cx="9677400" cy="4419600"/>
          </a:xfrm>
          <a:prstGeom prst="foldedCorner">
            <a:avLst>
              <a:gd name="adj" fmla="val 4511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0" tIns="41980" rIns="83960" bIns="41980" rtlCol="0" anchor="ctr"/>
          <a:lstStyle/>
          <a:p>
            <a:pPr algn="ctr"/>
            <a:endParaRPr lang="bn-IN" sz="3600" dirty="0" smtClean="0"/>
          </a:p>
          <a:p>
            <a:pPr algn="ctr"/>
            <a:endParaRPr lang="bn-IN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 একজন শিক্ষার্থী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১ম চার লাইন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 আবৃত্তি করবে অন্যজন মিলাবে আবার ২য় জন আবৃত্তি করবে প্রথমজন মিলাবে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রিডিং পড়বে ও নুতন শব্দ খুঁজে বের 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13).jpg"/>
          <p:cNvPicPr>
            <a:picLocks noChangeAspect="1"/>
          </p:cNvPicPr>
          <p:nvPr/>
        </p:nvPicPr>
        <p:blipFill>
          <a:blip r:embed="rId2"/>
          <a:srcRect l="26895" r="26895" b="6044"/>
          <a:stretch>
            <a:fillRect/>
          </a:stretch>
        </p:blipFill>
        <p:spPr>
          <a:xfrm>
            <a:off x="0" y="0"/>
            <a:ext cx="457200" cy="6107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753600" y="5410200"/>
            <a:ext cx="2590800" cy="1447800"/>
            <a:chOff x="9753600" y="5410200"/>
            <a:chExt cx="2590800" cy="1447800"/>
          </a:xfrm>
        </p:grpSpPr>
        <p:sp>
          <p:nvSpPr>
            <p:cNvPr id="6" name="Half Frame 5"/>
            <p:cNvSpPr/>
            <p:nvPr/>
          </p:nvSpPr>
          <p:spPr>
            <a:xfrm rot="10800000">
              <a:off x="9753600" y="5410200"/>
              <a:ext cx="2590800" cy="1447800"/>
            </a:xfrm>
            <a:prstGeom prst="halfFram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download (13).jpg"/>
            <p:cNvPicPr>
              <a:picLocks noChangeAspect="1"/>
            </p:cNvPicPr>
            <p:nvPr/>
          </p:nvPicPr>
          <p:blipFill>
            <a:blip r:embed="rId2"/>
            <a:srcRect l="26895" r="26895" b="6044"/>
            <a:stretch>
              <a:fillRect/>
            </a:stretch>
          </p:blipFill>
          <p:spPr>
            <a:xfrm>
              <a:off x="11887200" y="6247209"/>
              <a:ext cx="457200" cy="6107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363200" y="6427113"/>
              <a:ext cx="1752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2590800" cy="1447800"/>
            <a:chOff x="0" y="0"/>
            <a:chExt cx="2590800" cy="1447800"/>
          </a:xfrm>
        </p:grpSpPr>
        <p:sp>
          <p:nvSpPr>
            <p:cNvPr id="4" name="Half Frame 3"/>
            <p:cNvSpPr/>
            <p:nvPr/>
          </p:nvSpPr>
          <p:spPr>
            <a:xfrm>
              <a:off x="0" y="0"/>
              <a:ext cx="2590800" cy="1447800"/>
            </a:xfrm>
            <a:prstGeom prst="halfFram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0"/>
              <a:ext cx="1752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download (13).jpg"/>
            <p:cNvPicPr>
              <a:picLocks noChangeAspect="1"/>
            </p:cNvPicPr>
            <p:nvPr/>
          </p:nvPicPr>
          <p:blipFill>
            <a:blip r:embed="rId2"/>
            <a:srcRect l="26895" r="26895" b="6044"/>
            <a:stretch>
              <a:fillRect/>
            </a:stretch>
          </p:blipFill>
          <p:spPr>
            <a:xfrm>
              <a:off x="0" y="0"/>
              <a:ext cx="457200" cy="6107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1000" y="838200"/>
            <a:ext cx="4310743" cy="1143927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46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6600" b="1" spc="4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কাজঃ</a:t>
            </a:r>
            <a:endParaRPr lang="en-US" sz="6600" b="1" spc="4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nual Input 7"/>
          <p:cNvSpPr/>
          <p:nvPr/>
        </p:nvSpPr>
        <p:spPr>
          <a:xfrm>
            <a:off x="3352800" y="1905000"/>
            <a:ext cx="7543800" cy="3810000"/>
          </a:xfrm>
          <a:prstGeom prst="flowChartManualInput">
            <a:avLst/>
          </a:prstGeom>
          <a:blipFill dpi="0" rotWithShape="1">
            <a:blip r:embed="rId2">
              <a:alphaModFix amt="5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এক লাইন করে চার লাইন কবিতা বার বার পড়ে পড়ে রপ্ত করবে । শিক্ষক ঘুরে ঘুরে দেখবেন তারা কবিতার চরণগুলো রপ্ত করতে পারছে কিনা।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286000" cy="1447800"/>
            <a:chOff x="0" y="0"/>
            <a:chExt cx="2286000" cy="1447800"/>
          </a:xfrm>
        </p:grpSpPr>
        <p:sp>
          <p:nvSpPr>
            <p:cNvPr id="9" name="Half Frame 8"/>
            <p:cNvSpPr/>
            <p:nvPr/>
          </p:nvSpPr>
          <p:spPr>
            <a:xfrm>
              <a:off x="0" y="0"/>
              <a:ext cx="2286000" cy="1447800"/>
            </a:xfrm>
            <a:prstGeom prst="halfFram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download (13).jpg"/>
            <p:cNvPicPr>
              <a:picLocks noChangeAspect="1"/>
            </p:cNvPicPr>
            <p:nvPr/>
          </p:nvPicPr>
          <p:blipFill>
            <a:blip r:embed="rId3"/>
            <a:srcRect l="26895" r="24007" b="6044"/>
            <a:stretch>
              <a:fillRect/>
            </a:stretch>
          </p:blipFill>
          <p:spPr>
            <a:xfrm>
              <a:off x="0" y="0"/>
              <a:ext cx="457200" cy="57486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7200" y="0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58400" y="5410200"/>
            <a:ext cx="2286000" cy="1447800"/>
            <a:chOff x="10058400" y="5410200"/>
            <a:chExt cx="2286000" cy="1447800"/>
          </a:xfrm>
        </p:grpSpPr>
        <p:sp>
          <p:nvSpPr>
            <p:cNvPr id="10" name="Half Frame 9"/>
            <p:cNvSpPr/>
            <p:nvPr/>
          </p:nvSpPr>
          <p:spPr>
            <a:xfrm rot="10800000">
              <a:off x="10058400" y="5410200"/>
              <a:ext cx="2286000" cy="1447800"/>
            </a:xfrm>
            <a:prstGeom prst="halfFram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download (13).jpg"/>
            <p:cNvPicPr>
              <a:picLocks noChangeAspect="1"/>
            </p:cNvPicPr>
            <p:nvPr/>
          </p:nvPicPr>
          <p:blipFill>
            <a:blip r:embed="rId3"/>
            <a:srcRect l="26895" r="24007" b="6044"/>
            <a:stretch>
              <a:fillRect/>
            </a:stretch>
          </p:blipFill>
          <p:spPr>
            <a:xfrm>
              <a:off x="11887200" y="6283138"/>
              <a:ext cx="457200" cy="57486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439400" y="6427113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381000"/>
            <a:ext cx="3429000" cy="1143927"/>
          </a:xfrm>
          <a:prstGeom prst="rect">
            <a:avLst/>
          </a:prstGeom>
          <a:noFill/>
        </p:spPr>
        <p:txBody>
          <a:bodyPr wrap="square" lIns="83960" tIns="41980" rIns="83960" bIns="41980" rtlCol="0">
            <a:prstTxWarp prst="textCanUp">
              <a:avLst/>
            </a:prstTxWarp>
            <a:spAutoFit/>
          </a:bodyPr>
          <a:lstStyle/>
          <a:p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667000" cy="1828800"/>
            <a:chOff x="0" y="0"/>
            <a:chExt cx="2667000" cy="1828800"/>
          </a:xfrm>
        </p:grpSpPr>
        <p:sp>
          <p:nvSpPr>
            <p:cNvPr id="4" name="Half Frame 3"/>
            <p:cNvSpPr/>
            <p:nvPr/>
          </p:nvSpPr>
          <p:spPr>
            <a:xfrm>
              <a:off x="0" y="0"/>
              <a:ext cx="2667000" cy="1828800"/>
            </a:xfrm>
            <a:prstGeom prst="halfFrame">
              <a:avLst>
                <a:gd name="adj1" fmla="val 20704"/>
                <a:gd name="adj2" fmla="val 2069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download (13).jpg"/>
            <p:cNvPicPr>
              <a:picLocks noChangeAspect="1"/>
            </p:cNvPicPr>
            <p:nvPr/>
          </p:nvPicPr>
          <p:blipFill>
            <a:blip r:embed="rId2"/>
            <a:srcRect l="26895" r="24007" b="-2747"/>
            <a:stretch>
              <a:fillRect/>
            </a:stretch>
          </p:blipFill>
          <p:spPr>
            <a:xfrm>
              <a:off x="0" y="1"/>
              <a:ext cx="494712" cy="457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7200" y="1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দ্বিতীয়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90800" y="1600200"/>
            <a:ext cx="8229600" cy="393198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83960" tIns="41980" rIns="83960" bIns="4198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5000" dirty="0" smtClean="0">
                <a:latin typeface="NikoshBAN" pitchFamily="2" charset="0"/>
                <a:cs typeface="NikoshBAN" pitchFamily="2" charset="0"/>
              </a:rPr>
              <a:t>বাঁকে বাঁকে কী বয়ে চলে?</a:t>
            </a:r>
          </a:p>
          <a:p>
            <a:pPr>
              <a:buFont typeface="Wingdings" pitchFamily="2" charset="2"/>
              <a:buChar char="§"/>
            </a:pPr>
            <a:endParaRPr lang="bn-IN" sz="5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5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IN" sz="5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000" dirty="0" smtClean="0">
                <a:latin typeface="NikoshBAN" pitchFamily="2" charset="0"/>
                <a:cs typeface="NikoshBAN" pitchFamily="2" charset="0"/>
              </a:rPr>
              <a:t>দুই ধার দেখতে কেমন?</a:t>
            </a:r>
            <a:endParaRPr lang="en-US" sz="5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372600" y="4876797"/>
            <a:ext cx="2971800" cy="1981203"/>
            <a:chOff x="9372600" y="4876797"/>
            <a:chExt cx="2971800" cy="1981203"/>
          </a:xfrm>
        </p:grpSpPr>
        <p:sp>
          <p:nvSpPr>
            <p:cNvPr id="5" name="Half Frame 4"/>
            <p:cNvSpPr/>
            <p:nvPr/>
          </p:nvSpPr>
          <p:spPr>
            <a:xfrm rot="10800000">
              <a:off x="9372600" y="4876797"/>
              <a:ext cx="2971800" cy="1981202"/>
            </a:xfrm>
            <a:prstGeom prst="halfFrame">
              <a:avLst>
                <a:gd name="adj1" fmla="val 22578"/>
                <a:gd name="adj2" fmla="val 27955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download (13).jpg"/>
            <p:cNvPicPr>
              <a:picLocks noChangeAspect="1"/>
            </p:cNvPicPr>
            <p:nvPr/>
          </p:nvPicPr>
          <p:blipFill>
            <a:blip r:embed="rId2"/>
            <a:srcRect l="26895" r="24007" b="-2747"/>
            <a:stretch>
              <a:fillRect/>
            </a:stretch>
          </p:blipFill>
          <p:spPr>
            <a:xfrm>
              <a:off x="11811000" y="6365045"/>
              <a:ext cx="533400" cy="4929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29800" y="6427113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দ্বিতীয়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685800"/>
            <a:ext cx="3810000" cy="144780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পরিকল্পিত কাজঃ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14600"/>
            <a:ext cx="10210800" cy="1938992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752600" cy="1886849"/>
            <a:chOff x="0" y="-58049"/>
            <a:chExt cx="1752600" cy="1886849"/>
          </a:xfrm>
        </p:grpSpPr>
        <p:sp>
          <p:nvSpPr>
            <p:cNvPr id="6" name="Diagonal Stripe 5"/>
            <p:cNvSpPr/>
            <p:nvPr/>
          </p:nvSpPr>
          <p:spPr>
            <a:xfrm>
              <a:off x="0" y="0"/>
              <a:ext cx="1752600" cy="1828800"/>
            </a:xfrm>
            <a:prstGeom prst="diagStrip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download (13).jpg"/>
            <p:cNvPicPr>
              <a:picLocks noChangeAspect="1"/>
            </p:cNvPicPr>
            <p:nvPr/>
          </p:nvPicPr>
          <p:blipFill>
            <a:blip r:embed="rId2"/>
            <a:srcRect l="24007" r="24007" b="6044"/>
            <a:stretch>
              <a:fillRect/>
            </a:stretch>
          </p:blipFill>
          <p:spPr>
            <a:xfrm rot="2926537">
              <a:off x="28879" y="738394"/>
              <a:ext cx="594957" cy="533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8689495">
              <a:off x="-108647" y="526607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66128" y="4756423"/>
            <a:ext cx="2178272" cy="2101577"/>
            <a:chOff x="10124687" y="4829779"/>
            <a:chExt cx="2178272" cy="2101577"/>
          </a:xfrm>
        </p:grpSpPr>
        <p:sp>
          <p:nvSpPr>
            <p:cNvPr id="7" name="Diagonal Stripe 6"/>
            <p:cNvSpPr/>
            <p:nvPr/>
          </p:nvSpPr>
          <p:spPr>
            <a:xfrm rot="11024625">
              <a:off x="10124687" y="4829779"/>
              <a:ext cx="2178272" cy="2101577"/>
            </a:xfrm>
            <a:prstGeom prst="diagStripe">
              <a:avLst>
                <a:gd name="adj" fmla="val 5211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download (13).jpg"/>
            <p:cNvPicPr>
              <a:picLocks noChangeAspect="1"/>
            </p:cNvPicPr>
            <p:nvPr/>
          </p:nvPicPr>
          <p:blipFill>
            <a:blip r:embed="rId2"/>
            <a:srcRect l="24007" r="24007" b="6044"/>
            <a:stretch>
              <a:fillRect/>
            </a:stretch>
          </p:blipFill>
          <p:spPr>
            <a:xfrm rot="19232442">
              <a:off x="11606914" y="5370112"/>
              <a:ext cx="592893" cy="6676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8954351">
              <a:off x="10406953" y="6089207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30-5d55a4e72c06e-5d564c47dc4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8153400" cy="480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14800" y="25908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2895600" cy="1752600"/>
            <a:chOff x="0" y="0"/>
            <a:chExt cx="2895600" cy="1752600"/>
          </a:xfrm>
        </p:grpSpPr>
        <p:sp>
          <p:nvSpPr>
            <p:cNvPr id="11" name="Half Frame 10"/>
            <p:cNvSpPr/>
            <p:nvPr/>
          </p:nvSpPr>
          <p:spPr>
            <a:xfrm>
              <a:off x="0" y="0"/>
              <a:ext cx="2895600" cy="1752600"/>
            </a:xfrm>
            <a:prstGeom prst="halfFram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" y="0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download (13).jpg"/>
            <p:cNvPicPr>
              <a:picLocks noChangeAspect="1"/>
            </p:cNvPicPr>
            <p:nvPr/>
          </p:nvPicPr>
          <p:blipFill>
            <a:blip r:embed="rId3"/>
            <a:srcRect l="24007" r="24007" b="-2747"/>
            <a:stretch>
              <a:fillRect/>
            </a:stretch>
          </p:blipFill>
          <p:spPr>
            <a:xfrm>
              <a:off x="0" y="0"/>
              <a:ext cx="609600" cy="79163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601200" y="5181600"/>
            <a:ext cx="2743200" cy="1676400"/>
            <a:chOff x="9601200" y="5181600"/>
            <a:chExt cx="2743200" cy="1676400"/>
          </a:xfrm>
        </p:grpSpPr>
        <p:sp>
          <p:nvSpPr>
            <p:cNvPr id="9" name="Half Frame 8"/>
            <p:cNvSpPr/>
            <p:nvPr/>
          </p:nvSpPr>
          <p:spPr>
            <a:xfrm rot="10800000">
              <a:off x="9601200" y="5181600"/>
              <a:ext cx="2743200" cy="1676400"/>
            </a:xfrm>
            <a:prstGeom prst="halfFram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download (13).jpg"/>
            <p:cNvPicPr>
              <a:picLocks noChangeAspect="1"/>
            </p:cNvPicPr>
            <p:nvPr/>
          </p:nvPicPr>
          <p:blipFill>
            <a:blip r:embed="rId3"/>
            <a:srcRect l="24007" r="24007" b="-2747"/>
            <a:stretch>
              <a:fillRect/>
            </a:stretch>
          </p:blipFill>
          <p:spPr>
            <a:xfrm>
              <a:off x="11757620" y="6096000"/>
              <a:ext cx="586780" cy="762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134600" y="6427113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457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905000"/>
            <a:ext cx="6096000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 হোসনেয়ারা পারভীন</a:t>
            </a:r>
          </a:p>
          <a:p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প্রাধান শিক্ষক</a:t>
            </a:r>
          </a:p>
          <a:p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ষোলটাকা সঃ প্রাঃ বিঃ</a:t>
            </a:r>
          </a:p>
          <a:p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গাংনী, মেহেরপুর।</a:t>
            </a:r>
            <a:endParaRPr lang="en-US" sz="5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905000"/>
            <a:ext cx="388620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দ্বিতীয়</a:t>
            </a: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পৃষ্টা  ৩২</a:t>
            </a:r>
            <a:endParaRPr lang="en-US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36206" y="5062501"/>
            <a:ext cx="1308194" cy="1795499"/>
            <a:chOff x="11036206" y="5062501"/>
            <a:chExt cx="1308194" cy="1795499"/>
          </a:xfrm>
        </p:grpSpPr>
        <p:sp>
          <p:nvSpPr>
            <p:cNvPr id="8" name="Diagonal Stripe 7"/>
            <p:cNvSpPr/>
            <p:nvPr/>
          </p:nvSpPr>
          <p:spPr>
            <a:xfrm rot="10800000">
              <a:off x="11036206" y="5062501"/>
              <a:ext cx="1308194" cy="1772256"/>
            </a:xfrm>
            <a:prstGeom prst="diagStrip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download (13).jpg"/>
            <p:cNvPicPr>
              <a:picLocks noChangeAspect="1"/>
            </p:cNvPicPr>
            <p:nvPr/>
          </p:nvPicPr>
          <p:blipFill>
            <a:blip r:embed="rId2"/>
            <a:srcRect l="26895" r="26895" b="6044"/>
            <a:stretch>
              <a:fillRect/>
            </a:stretch>
          </p:blipFill>
          <p:spPr>
            <a:xfrm>
              <a:off x="11277601" y="6301356"/>
              <a:ext cx="399270" cy="533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8325543">
              <a:off x="11116834" y="5842456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২য়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-152400"/>
            <a:ext cx="1447800" cy="2004442"/>
            <a:chOff x="0" y="-175642"/>
            <a:chExt cx="1295400" cy="2004442"/>
          </a:xfrm>
        </p:grpSpPr>
        <p:sp>
          <p:nvSpPr>
            <p:cNvPr id="6" name="Diagonal Stripe 5"/>
            <p:cNvSpPr/>
            <p:nvPr/>
          </p:nvSpPr>
          <p:spPr>
            <a:xfrm>
              <a:off x="0" y="0"/>
              <a:ext cx="1295400" cy="1828800"/>
            </a:xfrm>
            <a:prstGeom prst="diagStrip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download (13).jpg"/>
            <p:cNvPicPr>
              <a:picLocks noChangeAspect="1"/>
            </p:cNvPicPr>
            <p:nvPr/>
          </p:nvPicPr>
          <p:blipFill>
            <a:blip r:embed="rId2"/>
            <a:srcRect l="26895" r="26895" b="6044"/>
            <a:stretch>
              <a:fillRect/>
            </a:stretch>
          </p:blipFill>
          <p:spPr>
            <a:xfrm>
              <a:off x="0" y="914400"/>
              <a:ext cx="399270" cy="533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8325543">
              <a:off x="-313165" y="409014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২য়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838200"/>
            <a:ext cx="8663940" cy="534775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3700" b="1" dirty="0" err="1" smtClean="0">
                <a:latin typeface="NikoshBAN" pitchFamily="2" charset="0"/>
                <a:cs typeface="NikoshBAN" pitchFamily="2" charset="0"/>
              </a:rPr>
              <a:t>শোনাঃ</a:t>
            </a:r>
            <a:endParaRPr lang="en-US" sz="37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১.২.১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২.১.২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700" b="1" dirty="0" err="1" smtClean="0">
                <a:latin typeface="NikoshBAN" pitchFamily="2" charset="0"/>
                <a:cs typeface="NikoshBAN" pitchFamily="2" charset="0"/>
              </a:rPr>
              <a:t>বলাঃ</a:t>
            </a:r>
            <a:endParaRPr lang="bn-IN" sz="37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২.১.২ পাঠ্যবইয়ের কবিতা আবৃত্তি করতে পারবে।</a:t>
            </a:r>
          </a:p>
          <a:p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২.২.২ কবিতার বিষয়ে প্রশ্নের উত্তর বলতে পারবে।</a:t>
            </a:r>
          </a:p>
          <a:p>
            <a:r>
              <a:rPr lang="bn-IN" sz="3700" b="1" dirty="0" smtClean="0">
                <a:latin typeface="NikoshBAN" pitchFamily="2" charset="0"/>
                <a:cs typeface="NikoshBAN" pitchFamily="2" charset="0"/>
              </a:rPr>
              <a:t>পড়াঃ</a:t>
            </a:r>
          </a:p>
          <a:p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১.৫.১ দাঁড়ি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কমা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২.২.২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3440" y="233745"/>
            <a:ext cx="2125980" cy="791949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362200" cy="1295400"/>
            <a:chOff x="0" y="0"/>
            <a:chExt cx="2362200" cy="12954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2362200" cy="1295400"/>
            </a:xfrm>
            <a:prstGeom prst="halfFram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download (13).jpg"/>
            <p:cNvPicPr>
              <a:picLocks noChangeAspect="1"/>
            </p:cNvPicPr>
            <p:nvPr/>
          </p:nvPicPr>
          <p:blipFill>
            <a:blip r:embed="rId2"/>
            <a:srcRect l="26895" r="24007" b="-2748"/>
            <a:stretch>
              <a:fillRect/>
            </a:stretch>
          </p:blipFill>
          <p:spPr>
            <a:xfrm>
              <a:off x="0" y="0"/>
              <a:ext cx="457200" cy="5238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1000" y="0"/>
              <a:ext cx="167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058400" y="5486400"/>
            <a:ext cx="2286000" cy="1371600"/>
            <a:chOff x="10058400" y="5486400"/>
            <a:chExt cx="2286000" cy="1371600"/>
          </a:xfrm>
        </p:grpSpPr>
        <p:sp>
          <p:nvSpPr>
            <p:cNvPr id="4" name="Half Frame 3"/>
            <p:cNvSpPr/>
            <p:nvPr/>
          </p:nvSpPr>
          <p:spPr>
            <a:xfrm rot="10800000">
              <a:off x="10058400" y="5486400"/>
              <a:ext cx="2286000" cy="1371600"/>
            </a:xfrm>
            <a:prstGeom prst="halfFram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download (13).jpg"/>
            <p:cNvPicPr>
              <a:picLocks noChangeAspect="1"/>
            </p:cNvPicPr>
            <p:nvPr/>
          </p:nvPicPr>
          <p:blipFill>
            <a:blip r:embed="rId2"/>
            <a:srcRect l="26895" r="24007" b="-2748"/>
            <a:stretch>
              <a:fillRect/>
            </a:stretch>
          </p:blipFill>
          <p:spPr>
            <a:xfrm>
              <a:off x="11887200" y="6324600"/>
              <a:ext cx="457199" cy="533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63200" y="6427113"/>
              <a:ext cx="167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 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9061" y="524222"/>
            <a:ext cx="4320540" cy="1023498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100" b="1" spc="4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জ্ঞান যাচাইঃ</a:t>
            </a:r>
            <a:endParaRPr lang="en-US" sz="6100" b="1" spc="4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600200"/>
            <a:ext cx="7467600" cy="3931987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5000" dirty="0" smtClean="0">
                <a:latin typeface="NikoshBAN" pitchFamily="2" charset="0"/>
                <a:cs typeface="NikoshBAN" pitchFamily="2" charset="0"/>
              </a:rPr>
              <a:t>তোমরা কী কখনো নদী দেখেছো?</a:t>
            </a:r>
          </a:p>
          <a:p>
            <a:pPr>
              <a:buFont typeface="Arial" pitchFamily="34" charset="0"/>
              <a:buChar char="•"/>
            </a:pPr>
            <a:endParaRPr lang="bn-IN" sz="5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5000" dirty="0" smtClean="0">
                <a:latin typeface="NikoshBAN" pitchFamily="2" charset="0"/>
                <a:cs typeface="NikoshBAN" pitchFamily="2" charset="0"/>
              </a:rPr>
              <a:t>কোথায় দেখেছো?</a:t>
            </a:r>
          </a:p>
          <a:p>
            <a:pPr>
              <a:buFont typeface="Arial" pitchFamily="34" charset="0"/>
              <a:buChar char="•"/>
            </a:pPr>
            <a:endParaRPr lang="bn-IN" sz="5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5000" dirty="0" smtClean="0">
                <a:latin typeface="NikoshBAN" pitchFamily="2" charset="0"/>
                <a:cs typeface="NikoshBAN" pitchFamily="2" charset="0"/>
              </a:rPr>
              <a:t>সেখানে কী কী দেখেছো?</a:t>
            </a:r>
            <a:endParaRPr lang="en-US" sz="5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86000"/>
            <a:ext cx="5666423" cy="3267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2514600" cy="1447800"/>
            <a:chOff x="0" y="0"/>
            <a:chExt cx="2514600" cy="1447800"/>
          </a:xfrm>
        </p:grpSpPr>
        <p:sp>
          <p:nvSpPr>
            <p:cNvPr id="10" name="Half Frame 9"/>
            <p:cNvSpPr/>
            <p:nvPr/>
          </p:nvSpPr>
          <p:spPr>
            <a:xfrm>
              <a:off x="0" y="0"/>
              <a:ext cx="2514600" cy="1447800"/>
            </a:xfrm>
            <a:prstGeom prst="halfFram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download (13).jpg"/>
            <p:cNvPicPr>
              <a:picLocks noChangeAspect="1"/>
            </p:cNvPicPr>
            <p:nvPr/>
          </p:nvPicPr>
          <p:blipFill>
            <a:blip r:embed="rId3"/>
            <a:srcRect l="26895" r="24007" b="6044"/>
            <a:stretch>
              <a:fillRect/>
            </a:stretch>
          </p:blipFill>
          <p:spPr>
            <a:xfrm>
              <a:off x="0" y="0"/>
              <a:ext cx="533400" cy="67067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9600" y="0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829800" y="5410200"/>
            <a:ext cx="2514600" cy="1447800"/>
            <a:chOff x="9829800" y="5410200"/>
            <a:chExt cx="2514600" cy="1447800"/>
          </a:xfrm>
        </p:grpSpPr>
        <p:sp>
          <p:nvSpPr>
            <p:cNvPr id="11" name="Half Frame 10"/>
            <p:cNvSpPr/>
            <p:nvPr/>
          </p:nvSpPr>
          <p:spPr>
            <a:xfrm rot="10800000">
              <a:off x="9829800" y="5410200"/>
              <a:ext cx="2514600" cy="1447800"/>
            </a:xfrm>
            <a:prstGeom prst="halfFram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download (13).jpg"/>
            <p:cNvPicPr>
              <a:picLocks noChangeAspect="1"/>
            </p:cNvPicPr>
            <p:nvPr/>
          </p:nvPicPr>
          <p:blipFill>
            <a:blip r:embed="rId3"/>
            <a:srcRect l="26895" r="24007" b="6044"/>
            <a:stretch>
              <a:fillRect/>
            </a:stretch>
          </p:blipFill>
          <p:spPr>
            <a:xfrm>
              <a:off x="11811000" y="6187327"/>
              <a:ext cx="533400" cy="67067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363200" y="6427113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3962400"/>
          <a:ext cx="822960" cy="735272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228600"/>
            <a:ext cx="5105400" cy="2133600"/>
          </a:xfrm>
          <a:prstGeom prst="rect">
            <a:avLst/>
          </a:prstGeom>
          <a:noFill/>
        </p:spPr>
        <p:txBody>
          <a:bodyPr wrap="square" lIns="83960" tIns="41980" rIns="83960" bIns="41980" rtlCol="0">
            <a:prstTxWarp prst="textChevron">
              <a:avLst/>
            </a:prstTxWarp>
            <a:spAutoFit/>
          </a:bodyPr>
          <a:lstStyle/>
          <a:p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81400" y="2667000"/>
            <a:ext cx="1028700" cy="10166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0" tIns="41980" rIns="83960" bIns="41980" rtlCol="0" anchor="ctr"/>
          <a:lstStyle/>
          <a:p>
            <a:pPr algn="ctr"/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0" y="1676400"/>
            <a:ext cx="6591300" cy="4429787"/>
          </a:xfrm>
          <a:prstGeom prst="snip2DiagRect">
            <a:avLst>
              <a:gd name="adj1" fmla="val 37964"/>
              <a:gd name="adj2" fmla="val 40481"/>
            </a:avLst>
          </a:prstGeom>
          <a:blipFill dpi="0" rotWithShape="1">
            <a:blip r:embed="rId4">
              <a:alphaModFix amt="2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0" tIns="41980" rIns="83960" bIns="41980"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</a:p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ছোট নদী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আমাদের ছোট নদী চলে..............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পাড়ি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2438400" cy="1447800"/>
            <a:chOff x="0" y="0"/>
            <a:chExt cx="2438400" cy="1447800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2438400" cy="1447800"/>
            </a:xfrm>
            <a:prstGeom prst="halfFram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download (13).jpg"/>
            <p:cNvPicPr>
              <a:picLocks noChangeAspect="1"/>
            </p:cNvPicPr>
            <p:nvPr/>
          </p:nvPicPr>
          <p:blipFill>
            <a:blip r:embed="rId5"/>
            <a:srcRect l="26895" r="24007" b="1648"/>
            <a:stretch>
              <a:fillRect/>
            </a:stretch>
          </p:blipFill>
          <p:spPr>
            <a:xfrm>
              <a:off x="0" y="1"/>
              <a:ext cx="457200" cy="5095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7200" y="0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06000" y="5410200"/>
            <a:ext cx="2438400" cy="1447800"/>
            <a:chOff x="9906000" y="5410200"/>
            <a:chExt cx="2438400" cy="1447800"/>
          </a:xfrm>
        </p:grpSpPr>
        <p:sp>
          <p:nvSpPr>
            <p:cNvPr id="8" name="Half Frame 7"/>
            <p:cNvSpPr/>
            <p:nvPr/>
          </p:nvSpPr>
          <p:spPr>
            <a:xfrm rot="10800000">
              <a:off x="9906000" y="5410200"/>
              <a:ext cx="2438400" cy="1447800"/>
            </a:xfrm>
            <a:prstGeom prst="halfFram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download (13).jpg"/>
            <p:cNvPicPr>
              <a:picLocks noChangeAspect="1"/>
            </p:cNvPicPr>
            <p:nvPr/>
          </p:nvPicPr>
          <p:blipFill>
            <a:blip r:embed="rId5"/>
            <a:srcRect l="26895" r="24007" b="1648"/>
            <a:stretch>
              <a:fillRect/>
            </a:stretch>
          </p:blipFill>
          <p:spPr>
            <a:xfrm>
              <a:off x="11797468" y="6248400"/>
              <a:ext cx="546932" cy="609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363200" y="6427113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41db47d2c4ced5e6a4974307935241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6482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228600"/>
            <a:ext cx="7993380" cy="654167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3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 ছবির দিকে খেয়াল করে বল এটা কিসের ছবি?</a:t>
            </a:r>
            <a:endParaRPr lang="en-US" sz="37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1800" y="228600"/>
            <a:ext cx="1303020" cy="823444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4800" b="1" spc="4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943600"/>
            <a:ext cx="5989320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ছোট নদী চলে বাঁকে বাকে।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hangu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143000"/>
            <a:ext cx="4800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2590800" cy="1371600"/>
            <a:chOff x="0" y="0"/>
            <a:chExt cx="2590800" cy="1371600"/>
          </a:xfrm>
        </p:grpSpPr>
        <p:sp>
          <p:nvSpPr>
            <p:cNvPr id="10" name="Half Frame 9"/>
            <p:cNvSpPr/>
            <p:nvPr/>
          </p:nvSpPr>
          <p:spPr>
            <a:xfrm>
              <a:off x="0" y="0"/>
              <a:ext cx="2590800" cy="1371600"/>
            </a:xfrm>
            <a:prstGeom prst="halfFram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download (13).jpg"/>
            <p:cNvPicPr>
              <a:picLocks noChangeAspect="1"/>
            </p:cNvPicPr>
            <p:nvPr/>
          </p:nvPicPr>
          <p:blipFill>
            <a:blip r:embed="rId4" cstate="print"/>
            <a:srcRect l="26895" r="24007" b="-2747"/>
            <a:stretch>
              <a:fillRect/>
            </a:stretch>
          </p:blipFill>
          <p:spPr>
            <a:xfrm>
              <a:off x="0" y="1"/>
              <a:ext cx="457200" cy="47434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57200" y="0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82200" y="5486400"/>
            <a:ext cx="2362200" cy="1371600"/>
            <a:chOff x="9982200" y="5486400"/>
            <a:chExt cx="2362200" cy="1371600"/>
          </a:xfrm>
        </p:grpSpPr>
        <p:sp>
          <p:nvSpPr>
            <p:cNvPr id="11" name="Half Frame 10"/>
            <p:cNvSpPr/>
            <p:nvPr/>
          </p:nvSpPr>
          <p:spPr>
            <a:xfrm rot="10800000">
              <a:off x="9982200" y="5486400"/>
              <a:ext cx="2362200" cy="1371600"/>
            </a:xfrm>
            <a:prstGeom prst="halfFram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13" descr="download (13).jpg"/>
            <p:cNvPicPr>
              <a:picLocks noChangeAspect="1"/>
            </p:cNvPicPr>
            <p:nvPr/>
          </p:nvPicPr>
          <p:blipFill>
            <a:blip r:embed="rId5"/>
            <a:srcRect l="26895" r="24007" b="-2747"/>
            <a:stretch>
              <a:fillRect/>
            </a:stretch>
          </p:blipFill>
          <p:spPr>
            <a:xfrm>
              <a:off x="11830280" y="6324600"/>
              <a:ext cx="514120" cy="533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363200" y="6427113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b4ea00ff5b591cdb9f02779b32c115.jpg"/>
          <p:cNvPicPr>
            <a:picLocks noChangeAspect="1"/>
          </p:cNvPicPr>
          <p:nvPr/>
        </p:nvPicPr>
        <p:blipFill>
          <a:blip r:embed="rId2"/>
          <a:srcRect l="4769" t="14603" r="3334" b="21111"/>
          <a:stretch>
            <a:fillRect/>
          </a:stretch>
        </p:blipFill>
        <p:spPr>
          <a:xfrm>
            <a:off x="7467600" y="1219200"/>
            <a:ext cx="44958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G_4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43000"/>
            <a:ext cx="490728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14800" y="5715000"/>
            <a:ext cx="5212080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হাঁটুজল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228600"/>
            <a:ext cx="4130040" cy="654167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2286000" cy="1447800"/>
            <a:chOff x="0" y="0"/>
            <a:chExt cx="2286000" cy="1447800"/>
          </a:xfrm>
        </p:grpSpPr>
        <p:sp>
          <p:nvSpPr>
            <p:cNvPr id="12" name="Half Frame 11"/>
            <p:cNvSpPr/>
            <p:nvPr/>
          </p:nvSpPr>
          <p:spPr>
            <a:xfrm>
              <a:off x="0" y="0"/>
              <a:ext cx="2286000" cy="1447800"/>
            </a:xfrm>
            <a:prstGeom prst="halfFram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 descr="download (13).jpg"/>
            <p:cNvPicPr>
              <a:picLocks noChangeAspect="1"/>
            </p:cNvPicPr>
            <p:nvPr/>
          </p:nvPicPr>
          <p:blipFill>
            <a:blip r:embed="rId4"/>
            <a:srcRect l="24007" r="24007" b="1648"/>
            <a:stretch>
              <a:fillRect/>
            </a:stretch>
          </p:blipFill>
          <p:spPr>
            <a:xfrm>
              <a:off x="0" y="0"/>
              <a:ext cx="533400" cy="457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3400" y="0"/>
              <a:ext cx="14943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58400" y="5486400"/>
            <a:ext cx="2286000" cy="1371600"/>
            <a:chOff x="10058400" y="5486400"/>
            <a:chExt cx="2286000" cy="1371600"/>
          </a:xfrm>
        </p:grpSpPr>
        <p:sp>
          <p:nvSpPr>
            <p:cNvPr id="13" name="Half Frame 12"/>
            <p:cNvSpPr/>
            <p:nvPr/>
          </p:nvSpPr>
          <p:spPr>
            <a:xfrm rot="10800000">
              <a:off x="10058400" y="5486400"/>
              <a:ext cx="2286000" cy="1371600"/>
            </a:xfrm>
            <a:prstGeom prst="halfFram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5" name="Picture 14" descr="download (13).jpg"/>
            <p:cNvPicPr>
              <a:picLocks noChangeAspect="1"/>
            </p:cNvPicPr>
            <p:nvPr/>
          </p:nvPicPr>
          <p:blipFill>
            <a:blip r:embed="rId4"/>
            <a:srcRect l="24007" r="24007" b="1648"/>
            <a:stretch>
              <a:fillRect/>
            </a:stretch>
          </p:blipFill>
          <p:spPr>
            <a:xfrm>
              <a:off x="11811000" y="6400800"/>
              <a:ext cx="533400" cy="4572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363200" y="6427113"/>
              <a:ext cx="167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436121090_0b660a3ecc_b.jpg"/>
          <p:cNvPicPr>
            <a:picLocks noChangeAspect="1"/>
          </p:cNvPicPr>
          <p:nvPr/>
        </p:nvPicPr>
        <p:blipFill>
          <a:blip r:embed="rId2"/>
          <a:srcRect l="2222" t="1967" r="2222" b="6936"/>
          <a:stretch>
            <a:fillRect/>
          </a:stretch>
        </p:blipFill>
        <p:spPr>
          <a:xfrm>
            <a:off x="7391400" y="838200"/>
            <a:ext cx="454152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91000" y="228600"/>
            <a:ext cx="4869180" cy="615961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বলতো এই ছবিতে কি দেখতে পাচ্ছ?</a:t>
            </a:r>
            <a:endParaRPr lang="en-US" sz="33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949481222_8cb4f1c983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463296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5562600"/>
            <a:ext cx="685800" cy="67462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3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গরু</a:t>
            </a:r>
            <a:endParaRPr lang="en-US" sz="37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1080" y="5680203"/>
            <a:ext cx="1714500" cy="67462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3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গরুর গাড়ি</a:t>
            </a:r>
            <a:endParaRPr lang="en-US" sz="37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562600"/>
            <a:ext cx="5433060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 হয়ে যায় গরু, পার হয় গাড়ি,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2362200" cy="1447800"/>
            <a:chOff x="0" y="0"/>
            <a:chExt cx="2362200" cy="1447800"/>
          </a:xfrm>
        </p:grpSpPr>
        <p:sp>
          <p:nvSpPr>
            <p:cNvPr id="9" name="Half Frame 8"/>
            <p:cNvSpPr/>
            <p:nvPr/>
          </p:nvSpPr>
          <p:spPr>
            <a:xfrm>
              <a:off x="0" y="0"/>
              <a:ext cx="2362200" cy="1447800"/>
            </a:xfrm>
            <a:prstGeom prst="halfFram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download (13).jpg"/>
            <p:cNvPicPr>
              <a:picLocks noChangeAspect="1"/>
            </p:cNvPicPr>
            <p:nvPr/>
          </p:nvPicPr>
          <p:blipFill>
            <a:blip r:embed="rId4"/>
            <a:srcRect l="26895" r="24007" b="1649"/>
            <a:stretch>
              <a:fillRect/>
            </a:stretch>
          </p:blipFill>
          <p:spPr>
            <a:xfrm>
              <a:off x="0" y="1"/>
              <a:ext cx="628649" cy="45719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9600" y="0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06000" y="5410200"/>
            <a:ext cx="2438400" cy="1447800"/>
            <a:chOff x="9906000" y="5410200"/>
            <a:chExt cx="2438400" cy="1447800"/>
          </a:xfrm>
        </p:grpSpPr>
        <p:sp>
          <p:nvSpPr>
            <p:cNvPr id="10" name="Half Frame 9"/>
            <p:cNvSpPr/>
            <p:nvPr/>
          </p:nvSpPr>
          <p:spPr>
            <a:xfrm rot="10800000">
              <a:off x="9906000" y="5410200"/>
              <a:ext cx="2438400" cy="1447800"/>
            </a:xfrm>
            <a:prstGeom prst="halfFram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download (13).jpg"/>
            <p:cNvPicPr>
              <a:picLocks noChangeAspect="1"/>
            </p:cNvPicPr>
            <p:nvPr/>
          </p:nvPicPr>
          <p:blipFill>
            <a:blip r:embed="rId4"/>
            <a:srcRect l="26895" r="24007" b="1649"/>
            <a:stretch>
              <a:fillRect/>
            </a:stretch>
          </p:blipFill>
          <p:spPr>
            <a:xfrm>
              <a:off x="11715751" y="6400801"/>
              <a:ext cx="628649" cy="4571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287000" y="6427113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973126607_464b80bdea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0"/>
            <a:ext cx="48006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91000" y="304800"/>
            <a:ext cx="4419600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67800" y="381000"/>
            <a:ext cx="822961" cy="615961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33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33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562600"/>
            <a:ext cx="5486400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erosion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143000"/>
            <a:ext cx="48006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8" name="Group 27"/>
          <p:cNvGrpSpPr/>
          <p:nvPr/>
        </p:nvGrpSpPr>
        <p:grpSpPr>
          <a:xfrm>
            <a:off x="0" y="0"/>
            <a:ext cx="2438400" cy="1600200"/>
            <a:chOff x="0" y="0"/>
            <a:chExt cx="2438400" cy="1600200"/>
          </a:xfrm>
        </p:grpSpPr>
        <p:sp>
          <p:nvSpPr>
            <p:cNvPr id="10" name="Half Frame 9"/>
            <p:cNvSpPr/>
            <p:nvPr/>
          </p:nvSpPr>
          <p:spPr>
            <a:xfrm>
              <a:off x="0" y="0"/>
              <a:ext cx="2438400" cy="1600200"/>
            </a:xfrm>
            <a:prstGeom prst="halfFrame">
              <a:avLst>
                <a:gd name="adj1" fmla="val 27619"/>
                <a:gd name="adj2" fmla="val 33333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 descr="download (13).jpg"/>
            <p:cNvPicPr>
              <a:picLocks noChangeAspect="1"/>
            </p:cNvPicPr>
            <p:nvPr/>
          </p:nvPicPr>
          <p:blipFill>
            <a:blip r:embed="rId4"/>
            <a:srcRect l="29783" t="1648" r="24007" b="1649"/>
            <a:stretch>
              <a:fillRect/>
            </a:stretch>
          </p:blipFill>
          <p:spPr>
            <a:xfrm>
              <a:off x="0" y="0"/>
              <a:ext cx="609600" cy="5334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33400" y="0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শ্রেণী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53600" y="5257800"/>
            <a:ext cx="2590800" cy="1600200"/>
            <a:chOff x="9753600" y="5257800"/>
            <a:chExt cx="2590800" cy="1600200"/>
          </a:xfrm>
        </p:grpSpPr>
        <p:sp>
          <p:nvSpPr>
            <p:cNvPr id="12" name="Half Frame 11"/>
            <p:cNvSpPr/>
            <p:nvPr/>
          </p:nvSpPr>
          <p:spPr>
            <a:xfrm rot="10800000">
              <a:off x="9753600" y="5257800"/>
              <a:ext cx="2590800" cy="1600200"/>
            </a:xfrm>
            <a:prstGeom prst="halfFram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 descr="download (13).jpg"/>
            <p:cNvPicPr>
              <a:picLocks noChangeAspect="1"/>
            </p:cNvPicPr>
            <p:nvPr/>
          </p:nvPicPr>
          <p:blipFill>
            <a:blip r:embed="rId4"/>
            <a:srcRect l="29783" t="1648" r="24007" b="1649"/>
            <a:stretch>
              <a:fillRect/>
            </a:stretch>
          </p:blipFill>
          <p:spPr>
            <a:xfrm>
              <a:off x="11734800" y="6324600"/>
              <a:ext cx="609600" cy="5334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287000" y="6427113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 ২য় শ্রেণি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538</Words>
  <Application>Microsoft Office PowerPoint</Application>
  <PresentationFormat>Custom</PresentationFormat>
  <Paragraphs>119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Hi</cp:lastModifiedBy>
  <cp:revision>201</cp:revision>
  <dcterms:created xsi:type="dcterms:W3CDTF">2006-08-16T00:00:00Z</dcterms:created>
  <dcterms:modified xsi:type="dcterms:W3CDTF">2019-12-08T10:26:59Z</dcterms:modified>
</cp:coreProperties>
</file>