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7" r:id="rId4"/>
    <p:sldId id="289" r:id="rId5"/>
    <p:sldId id="290" r:id="rId6"/>
    <p:sldId id="288" r:id="rId7"/>
    <p:sldId id="285" r:id="rId8"/>
    <p:sldId id="284" r:id="rId9"/>
    <p:sldId id="283" r:id="rId10"/>
    <p:sldId id="282" r:id="rId11"/>
    <p:sldId id="281" r:id="rId12"/>
    <p:sldId id="292" r:id="rId13"/>
    <p:sldId id="302" r:id="rId14"/>
    <p:sldId id="301" r:id="rId15"/>
    <p:sldId id="300" r:id="rId16"/>
    <p:sldId id="299" r:id="rId17"/>
    <p:sldId id="298" r:id="rId18"/>
    <p:sldId id="296" r:id="rId19"/>
    <p:sldId id="297" r:id="rId20"/>
    <p:sldId id="294" r:id="rId21"/>
    <p:sldId id="295" r:id="rId22"/>
    <p:sldId id="293" r:id="rId23"/>
    <p:sldId id="28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6C844-E365-47FF-A3DF-6CC36F2FDD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D52C8-73E0-4D20-ADD6-D1B5780DA93A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6AD6603E-2CA2-4783-A1E9-22011979FA94}" type="parTrans" cxnId="{CFD52260-7CC2-4F51-89C1-DAD07DE234C1}">
      <dgm:prSet/>
      <dgm:spPr/>
      <dgm:t>
        <a:bodyPr/>
        <a:lstStyle/>
        <a:p>
          <a:endParaRPr lang="en-US"/>
        </a:p>
      </dgm:t>
    </dgm:pt>
    <dgm:pt modelId="{27E7C50A-9258-4943-8223-65D30CA1844A}" type="sibTrans" cxnId="{CFD52260-7CC2-4F51-89C1-DAD07DE234C1}">
      <dgm:prSet/>
      <dgm:spPr/>
      <dgm:t>
        <a:bodyPr/>
        <a:lstStyle/>
        <a:p>
          <a:endParaRPr lang="en-US"/>
        </a:p>
      </dgm:t>
    </dgm:pt>
    <dgm:pt modelId="{E48A3C3A-171A-48B9-A0FC-95B3FDE0992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১। তথ্য ও যোগাযোগ প্রযুক্তির বিকাশে উল্লেখযোগ্য ব্যক্তিবর্গের নাম বলতে পারবে।</a:t>
          </a:r>
        </a:p>
      </dgm:t>
    </dgm:pt>
    <dgm:pt modelId="{5B6BF196-6A9D-4088-A97A-82B519F6166F}" type="parTrans" cxnId="{681E1988-CA29-436B-9D1E-C031FC929447}">
      <dgm:prSet/>
      <dgm:spPr/>
      <dgm:t>
        <a:bodyPr/>
        <a:lstStyle/>
        <a:p>
          <a:endParaRPr lang="en-US"/>
        </a:p>
      </dgm:t>
    </dgm:pt>
    <dgm:pt modelId="{E7842655-966F-45C8-9C2E-718D370D9866}" type="sibTrans" cxnId="{681E1988-CA29-436B-9D1E-C031FC929447}">
      <dgm:prSet/>
      <dgm:spPr/>
      <dgm:t>
        <a:bodyPr/>
        <a:lstStyle/>
        <a:p>
          <a:endParaRPr lang="en-US"/>
        </a:p>
      </dgm:t>
    </dgm:pt>
    <dgm:pt modelId="{A9510D0B-76C8-4B06-8782-D14421AEC72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 তথ্য ও যোগাযোগ প্রযুক্তি সংশ্লিষ্ট ব্যক্তিবর্গের অবদান বর্ণনা করতে পারবে।</a:t>
          </a:r>
          <a:endParaRPr lang="en-US" b="1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402FAF-4883-4408-AF78-FD87A99AD959}" type="parTrans" cxnId="{E33E61EA-AB25-4881-963F-3DB46206BB2B}">
      <dgm:prSet/>
      <dgm:spPr/>
      <dgm:t>
        <a:bodyPr/>
        <a:lstStyle/>
        <a:p>
          <a:endParaRPr lang="en-US"/>
        </a:p>
      </dgm:t>
    </dgm:pt>
    <dgm:pt modelId="{18C87B6D-DDB2-4C07-B654-2343D3A1D26C}" type="sibTrans" cxnId="{E33E61EA-AB25-4881-963F-3DB46206BB2B}">
      <dgm:prSet/>
      <dgm:spPr/>
      <dgm:t>
        <a:bodyPr/>
        <a:lstStyle/>
        <a:p>
          <a:endParaRPr lang="en-US"/>
        </a:p>
      </dgm:t>
    </dgm:pt>
    <dgm:pt modelId="{3886A8DC-F5E8-4D14-BB48-C691A3A4B24F}" type="pres">
      <dgm:prSet presAssocID="{CAA6C844-E365-47FF-A3DF-6CC36F2FDD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697BF4-310E-44F4-9CB5-FA1FD84AB8F5}" type="pres">
      <dgm:prSet presAssocID="{E48A3C3A-171A-48B9-A0FC-95B3FDE09923}" presName="parentText" presStyleLbl="node1" presStyleIdx="0" presStyleCnt="3" custLinFactNeighborX="-909" custLinFactNeighborY="311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7628C-0297-48F3-97B9-34765ABCEF19}" type="pres">
      <dgm:prSet presAssocID="{E7842655-966F-45C8-9C2E-718D370D9866}" presName="spacer" presStyleCnt="0"/>
      <dgm:spPr/>
    </dgm:pt>
    <dgm:pt modelId="{9396BF28-7560-4373-AC0C-F92F774DA73F}" type="pres">
      <dgm:prSet presAssocID="{11ED52C8-73E0-4D20-ADD6-D1B5780DA93A}" presName="parentText" presStyleLbl="node1" presStyleIdx="1" presStyleCnt="3" custLinFactNeighborY="-128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4EC10-19FE-435F-8CA4-920E94B709BD}" type="pres">
      <dgm:prSet presAssocID="{27E7C50A-9258-4943-8223-65D30CA1844A}" presName="spacer" presStyleCnt="0"/>
      <dgm:spPr/>
    </dgm:pt>
    <dgm:pt modelId="{47ED67F3-245D-4D04-841C-5C2F5ECF8FF1}" type="pres">
      <dgm:prSet presAssocID="{A9510D0B-76C8-4B06-8782-D14421AEC72B}" presName="parentText" presStyleLbl="node1" presStyleIdx="2" presStyleCnt="3" custAng="0" custLinFactY="-914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A754AB-6021-4F1A-B3E1-813D7BECE8ED}" type="presOf" srcId="{E48A3C3A-171A-48B9-A0FC-95B3FDE09923}" destId="{B3697BF4-310E-44F4-9CB5-FA1FD84AB8F5}" srcOrd="0" destOrd="0" presId="urn:microsoft.com/office/officeart/2005/8/layout/vList2"/>
    <dgm:cxn modelId="{D0F8F767-EE47-457E-865D-7292EB9F8D71}" type="presOf" srcId="{A9510D0B-76C8-4B06-8782-D14421AEC72B}" destId="{47ED67F3-245D-4D04-841C-5C2F5ECF8FF1}" srcOrd="0" destOrd="0" presId="urn:microsoft.com/office/officeart/2005/8/layout/vList2"/>
    <dgm:cxn modelId="{4B223819-4609-4795-AEB0-D6F1998FB88C}" type="presOf" srcId="{CAA6C844-E365-47FF-A3DF-6CC36F2FDDEA}" destId="{3886A8DC-F5E8-4D14-BB48-C691A3A4B24F}" srcOrd="0" destOrd="0" presId="urn:microsoft.com/office/officeart/2005/8/layout/vList2"/>
    <dgm:cxn modelId="{E33E61EA-AB25-4881-963F-3DB46206BB2B}" srcId="{CAA6C844-E365-47FF-A3DF-6CC36F2FDDEA}" destId="{A9510D0B-76C8-4B06-8782-D14421AEC72B}" srcOrd="2" destOrd="0" parTransId="{90402FAF-4883-4408-AF78-FD87A99AD959}" sibTransId="{18C87B6D-DDB2-4C07-B654-2343D3A1D26C}"/>
    <dgm:cxn modelId="{3E986338-6146-452B-AC7E-65927CBD8AB0}" type="presOf" srcId="{11ED52C8-73E0-4D20-ADD6-D1B5780DA93A}" destId="{9396BF28-7560-4373-AC0C-F92F774DA73F}" srcOrd="0" destOrd="0" presId="urn:microsoft.com/office/officeart/2005/8/layout/vList2"/>
    <dgm:cxn modelId="{CFD52260-7CC2-4F51-89C1-DAD07DE234C1}" srcId="{CAA6C844-E365-47FF-A3DF-6CC36F2FDDEA}" destId="{11ED52C8-73E0-4D20-ADD6-D1B5780DA93A}" srcOrd="1" destOrd="0" parTransId="{6AD6603E-2CA2-4783-A1E9-22011979FA94}" sibTransId="{27E7C50A-9258-4943-8223-65D30CA1844A}"/>
    <dgm:cxn modelId="{681E1988-CA29-436B-9D1E-C031FC929447}" srcId="{CAA6C844-E365-47FF-A3DF-6CC36F2FDDEA}" destId="{E48A3C3A-171A-48B9-A0FC-95B3FDE09923}" srcOrd="0" destOrd="0" parTransId="{5B6BF196-6A9D-4088-A97A-82B519F6166F}" sibTransId="{E7842655-966F-45C8-9C2E-718D370D9866}"/>
    <dgm:cxn modelId="{CCB3F877-FE00-47A6-BF39-C216C5766B62}" type="presParOf" srcId="{3886A8DC-F5E8-4D14-BB48-C691A3A4B24F}" destId="{B3697BF4-310E-44F4-9CB5-FA1FD84AB8F5}" srcOrd="0" destOrd="0" presId="urn:microsoft.com/office/officeart/2005/8/layout/vList2"/>
    <dgm:cxn modelId="{BFF0BDCD-9FCA-4DF4-9CB5-2F76B74BB29A}" type="presParOf" srcId="{3886A8DC-F5E8-4D14-BB48-C691A3A4B24F}" destId="{B027628C-0297-48F3-97B9-34765ABCEF19}" srcOrd="1" destOrd="0" presId="urn:microsoft.com/office/officeart/2005/8/layout/vList2"/>
    <dgm:cxn modelId="{252738C2-2BD9-4A10-ACF9-A420E31EA2C2}" type="presParOf" srcId="{3886A8DC-F5E8-4D14-BB48-C691A3A4B24F}" destId="{9396BF28-7560-4373-AC0C-F92F774DA73F}" srcOrd="2" destOrd="0" presId="urn:microsoft.com/office/officeart/2005/8/layout/vList2"/>
    <dgm:cxn modelId="{1B551A86-98D5-4DC3-B4DE-77FE9879B61E}" type="presParOf" srcId="{3886A8DC-F5E8-4D14-BB48-C691A3A4B24F}" destId="{3244EC10-19FE-435F-8CA4-920E94B709BD}" srcOrd="3" destOrd="0" presId="urn:microsoft.com/office/officeart/2005/8/layout/vList2"/>
    <dgm:cxn modelId="{016B7D57-A285-4879-B069-02B89C1A8DFE}" type="presParOf" srcId="{3886A8DC-F5E8-4D14-BB48-C691A3A4B24F}" destId="{47ED67F3-245D-4D04-841C-5C2F5ECF8F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97BF4-310E-44F4-9CB5-FA1FD84AB8F5}">
      <dsp:nvSpPr>
        <dsp:cNvPr id="0" name=""/>
        <dsp:cNvSpPr/>
      </dsp:nvSpPr>
      <dsp:spPr>
        <a:xfrm>
          <a:off x="0" y="73530"/>
          <a:ext cx="8382000" cy="119690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১। তথ্য ও যোগাযোগ প্রযুক্তির বিকাশে উল্লেখযোগ্য ব্যক্তিবর্গের নাম বলতে পারবে।</a:t>
          </a:r>
        </a:p>
      </dsp:txBody>
      <dsp:txXfrm>
        <a:off x="58428" y="131958"/>
        <a:ext cx="8265144" cy="1080053"/>
      </dsp:txXfrm>
    </dsp:sp>
    <dsp:sp modelId="{9396BF28-7560-4373-AC0C-F92F774DA73F}">
      <dsp:nvSpPr>
        <dsp:cNvPr id="0" name=""/>
        <dsp:cNvSpPr/>
      </dsp:nvSpPr>
      <dsp:spPr>
        <a:xfrm>
          <a:off x="0" y="1320490"/>
          <a:ext cx="8382000" cy="119690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58428" y="1378918"/>
        <a:ext cx="8265144" cy="1080053"/>
      </dsp:txXfrm>
    </dsp:sp>
    <dsp:sp modelId="{47ED67F3-245D-4D04-841C-5C2F5ECF8FF1}">
      <dsp:nvSpPr>
        <dsp:cNvPr id="0" name=""/>
        <dsp:cNvSpPr/>
      </dsp:nvSpPr>
      <dsp:spPr>
        <a:xfrm>
          <a:off x="0" y="1434627"/>
          <a:ext cx="8382000" cy="119690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 তথ্য ও যোগাযোগ প্রযুক্তি সংশ্লিষ্ট ব্যক্তিবর্গের অবদান বর্ণনা করতে পারবে।</a:t>
          </a:r>
          <a:endParaRPr lang="en-US" sz="31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28" y="1493055"/>
        <a:ext cx="8265144" cy="1080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73F3-A20A-4FE4-8E01-E7EBBCCBFFD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1D60-257F-4E5D-8858-82818827B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52400"/>
            <a:ext cx="495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মাল্টিমিডিয়া শ্রেনিতে 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CS-Computer\Desktop\ICT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5926932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BCS-Computer\Desktop\ICT\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962400"/>
            <a:ext cx="1533525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-79742"/>
            <a:ext cx="5181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1309688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তড়িৎ চৌম্বকীয় বলের ধারণা প্রকাশক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BCS-Computer\Desktop\computer 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1943100" cy="3810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5257800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 ক্লার্ক ম্যাক্সওয়েল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4191001" y="1066800"/>
            <a:ext cx="4114800" cy="38377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8200" y="5181600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চৌম্বকীয় 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8600"/>
            <a:ext cx="7772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অতিক্ষুদ্র তরঙ্গ ব্যবহার করে এক স্থান থেকে অন্য স্থানে তথ্য প্রেরণে সক্ষম ব্যক্তি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3073224" cy="36435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5029200"/>
            <a:ext cx="3122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 চন্দ্র বসু </a:t>
            </a:r>
          </a:p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3314783" y="838200"/>
            <a:ext cx="5829217" cy="36060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3314783" y="1600200"/>
            <a:ext cx="5829217" cy="31865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95800" y="4953000"/>
            <a:ext cx="3778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 ক্ষুদ্রতরঙ্গ ব্যবহার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0"/>
            <a:ext cx="4191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বেতার যন্ত্রের আবিষ্কারক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BCS-Computer\Desktop\computer 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3448050" cy="3733800"/>
          </a:xfrm>
          <a:prstGeom prst="rect">
            <a:avLst/>
          </a:prstGeom>
          <a:noFill/>
        </p:spPr>
      </p:pic>
      <p:pic>
        <p:nvPicPr>
          <p:cNvPr id="4099" name="Picture 3" descr="C:\Users\BCS-Computer\Desktop\computer p\rad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38200"/>
            <a:ext cx="4332927" cy="38413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4800600"/>
            <a:ext cx="3778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 মার্কনি</a:t>
            </a:r>
          </a:p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2563" y="4800600"/>
            <a:ext cx="4682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 তরঙ্গ ব্যবহারে সফল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0"/>
            <a:ext cx="6019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কম্পিউটারের অপারেটিং সিস্টেমের  প্রতিষ্ঠাতা</a:t>
            </a:r>
          </a:p>
          <a:p>
            <a:endParaRPr lang="en-US" sz="2000" dirty="0"/>
          </a:p>
        </p:txBody>
      </p:sp>
      <p:pic>
        <p:nvPicPr>
          <p:cNvPr id="5122" name="Picture 2" descr="C:\Users\BCS-Computer\Desktop\computer 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2465088" cy="2971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1148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 হেনরি বিল গেটস</a:t>
            </a: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3" name="Picture 3" descr="C:\Users\BCS-Computer\Desktop\computer p\ms d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066800"/>
            <a:ext cx="2514600" cy="2819400"/>
          </a:xfrm>
          <a:prstGeom prst="rect">
            <a:avLst/>
          </a:prstGeom>
          <a:noFill/>
        </p:spPr>
      </p:pic>
      <p:pic>
        <p:nvPicPr>
          <p:cNvPr id="5124" name="Picture 4" descr="C:\Users\BCS-Computer\Desktop\computer p\x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066800"/>
            <a:ext cx="2466975" cy="2895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6600" y="4038600"/>
            <a:ext cx="5714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 হয় এমএস ডস এবং উইন্ডোজ অপারেটিং সিস্টেম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0"/>
            <a:ext cx="1676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303011" y="1219200"/>
          <a:ext cx="2488189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3" imgW="3174603" imgH="2603175" progId="Photoshop.Image.7">
                  <p:embed/>
                </p:oleObj>
              </mc:Choice>
              <mc:Fallback>
                <p:oleObj name="Image" r:id="rId3" imgW="3174603" imgH="2603175" progId="Photoshop.Image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011" y="1219200"/>
                        <a:ext cx="2488189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34290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উইলিয়াম হেনরি বিল গেটসের অপারেটিং সিসটেম দুটির নাম লিখ।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সিস্টেম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0"/>
            <a:ext cx="6477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ই-মেইল  সিস্টেম চালু  করেন যে আমিরিকার প্রোগ্রামার</a:t>
            </a:r>
          </a:p>
          <a:p>
            <a:endParaRPr lang="en-US" sz="2800" dirty="0"/>
          </a:p>
        </p:txBody>
      </p:sp>
      <p:pic>
        <p:nvPicPr>
          <p:cNvPr id="26626" name="Picture 2" descr="C:\Users\BCS-Computer\Desktop\computer 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199"/>
            <a:ext cx="2743200" cy="33718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4343399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 স্যামুয়েল টমলিনসন</a:t>
            </a: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627" name="Picture 3" descr="C:\Users\BCS-Computer\Desktop\computer p\e-m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838199"/>
            <a:ext cx="3048000" cy="3352800"/>
          </a:xfrm>
          <a:prstGeom prst="rect">
            <a:avLst/>
          </a:prstGeom>
          <a:noFill/>
        </p:spPr>
      </p:pic>
      <p:pic>
        <p:nvPicPr>
          <p:cNvPr id="26628" name="Picture 4" descr="C:\Users\BCS-Computer\Desktop\computer p\e-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838199"/>
            <a:ext cx="29337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426719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সিস্টেম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0"/>
            <a:ext cx="5943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অ্যাপল কম্পিউটার প্রতিষ্ঠানের প্রতিষ্ঠাতা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828800"/>
            <a:ext cx="2080558" cy="24882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4343400"/>
            <a:ext cx="2639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 জবস</a:t>
            </a: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13972"/>
          <a:stretch/>
        </p:blipFill>
        <p:spPr>
          <a:xfrm>
            <a:off x="3276600" y="1828800"/>
            <a:ext cx="2298736" cy="25083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5200" y="4572000"/>
            <a:ext cx="2203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 জজনিয়াক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2777672" cy="25831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00800" y="4343400"/>
            <a:ext cx="2349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রোলান্ড ওয়েনে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041" y="5320008"/>
            <a:ext cx="7795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 জবস ও তার দুই বন্ধু মিলে অ্যাপল কম্পিউটার নামে একটি প্রতিষ্ঠান চালূ করেন।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67000"/>
            <a:ext cx="5562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8603" y="0"/>
            <a:ext cx="5257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ওয়ার্ল্ড ওয়াইড ওয়েবের জনক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(www)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7650" name="Picture 2" descr="C:\Users\BCS-Computer\Desktop\computer 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3728863" cy="3505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" y="4876800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 টিমোথি জন টিম বার্নাস-লি</a:t>
            </a: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48006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এর জনক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0"/>
            <a:ext cx="4675906" cy="3426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0"/>
            <a:ext cx="2819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ফেসবুকের  প্রতিষ্ঠাতা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C:\Users\BCS-Computer\Desktop\computer 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1140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BCS-Computer\Desktop\computer p\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371600"/>
            <a:ext cx="4419600" cy="247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8600" y="38100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 জুকারবার্গ</a:t>
            </a:r>
          </a:p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886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ফেসবুক  সিস্টেম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47800"/>
            <a:ext cx="9144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600200"/>
            <a:ext cx="9144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alf Frame 8"/>
          <p:cNvSpPr/>
          <p:nvPr/>
        </p:nvSpPr>
        <p:spPr>
          <a:xfrm rot="19698308">
            <a:off x="2494043" y="169963"/>
            <a:ext cx="948202" cy="1061110"/>
          </a:xfrm>
          <a:prstGeom prst="halfFram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7870067">
            <a:off x="5679539" y="221239"/>
            <a:ext cx="1033766" cy="982422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81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 descr="E:\j7\m.l pictu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76400"/>
            <a:ext cx="2495550" cy="1828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3962400"/>
            <a:ext cx="9144000" cy="584771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যোগাযোগা প্রযুক্তি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উল্লেখযোগ্য ব্যক্তিদের অবদানগুলো লিখ।</a:t>
            </a:r>
            <a:endParaRPr lang="bn-BD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52400"/>
            <a:ext cx="495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মাল্টিমিডিয়া শ্রেনিতে 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CS-Computer\Desktop\ICT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5926932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BCS-Computer\Desktop\ICT\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962400"/>
            <a:ext cx="1533525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68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0"/>
            <a:ext cx="2057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2000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এনালিটিক্যাল ইঞ্জিন কে আবিষ্কার করেন?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162175"/>
            <a:ext cx="3730624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আডা লাভ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3730623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স্টিহ জবস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4895846" y="2162175"/>
            <a:ext cx="3730626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চার্লস ব্যাবেজ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7628" y="1447800"/>
            <a:ext cx="3730625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মার্ক জুকারবার্গ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895600"/>
            <a:ext cx="8001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LightBAN"/>
              </a:rPr>
              <a:t>কম্পিউটারের প্রোগ্র্র্র্রামিং এর ধারণা প্রাকাশক কে?</a:t>
            </a:r>
            <a:endParaRPr lang="en-US" sz="2800" dirty="0">
              <a:latin typeface="NikoshLightBAN"/>
            </a:endParaRPr>
          </a:p>
        </p:txBody>
      </p:sp>
      <p:sp>
        <p:nvSpPr>
          <p:cNvPr id="13" name="TextBox 1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4877628" y="3657600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657600"/>
            <a:ext cx="3730624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বিল গেটস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97" y="4371975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ক্লার্ক ম্যাক্সয়েল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5846" y="4367095"/>
            <a:ext cx="3730626" cy="584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(ঘ)অ্যাডা লাভলেস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0"/>
            <a:ext cx="2057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2389" y="1210378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১৯৮১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09600"/>
            <a:ext cx="8283854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 জুকারবার্গ –এর জন্ম কত সালে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0378"/>
            <a:ext cx="38048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93360" y="1816842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১৯৮৪  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2389" y="1835509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১৯৫৫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4872388" y="5657118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344022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 কম্পিউটার চালু 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223" y="5671171"/>
            <a:ext cx="3468252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2" y="5112611"/>
            <a:ext cx="348989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2388" y="5098558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986960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708" y="3487022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রোনাল্ড অয়েন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854" y="3982205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জজনিয়াক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1" y="4487147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572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5562600" cy="390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5029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তথ্য ও যোগযোগ প্রযুক্তি সংশ্লিষ্ট ব্যক্তিবর্গের অবদান বর্ণনা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-30480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626" name="Picture 2" descr="C:\Users\BCS-Computer\Desktop\ICT\ict 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799" y="1600200"/>
            <a:ext cx="3544957" cy="2514599"/>
          </a:xfrm>
          <a:prstGeom prst="rect">
            <a:avLst/>
          </a:prstGeom>
          <a:noFill/>
        </p:spPr>
      </p:pic>
      <p:pic>
        <p:nvPicPr>
          <p:cNvPr id="26627" name="Picture 3" descr="C:\Users\BCS-Computer\Desktop\computer p\ict 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3586812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57400" y="152400"/>
            <a:ext cx="5562601" cy="1095375"/>
          </a:xfrm>
          <a:prstGeom prst="rect">
            <a:avLst/>
          </a:prstGeom>
        </p:spPr>
        <p:txBody>
          <a:bodyPr vert="horz" lIns="91435" tIns="45718" rIns="91435" bIns="45718" rtlCol="0"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 smtClean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সবাইকে ধন্যবাদ</a:t>
            </a:r>
            <a:endParaRPr kumimoji="0" lang="en-US" sz="7200" b="1" i="0" u="none" strike="noStrike" kern="1200" cap="none" spc="50" normalizeH="0" baseline="0" noProof="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111082"/>
            <a:ext cx="3733203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 পরিচিতি 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2400"/>
            <a:ext cx="4411711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 পরিচিতি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6020183" y="1218817"/>
            <a:ext cx="1853863" cy="154982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2934494" y="3161506"/>
            <a:ext cx="3429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C:\Users\BCS-Computer\Desktop\pictur\2017-01-27-12-02-42-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1981200" cy="2314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1" name="Rounded Rectangle 10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05400" y="3352800"/>
            <a:ext cx="3886200" cy="2819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	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	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:প্রথম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18.09.2018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162300" y="3771900"/>
            <a:ext cx="2667794" cy="7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Same Side Corner Rectangle 13"/>
          <p:cNvSpPr/>
          <p:nvPr/>
        </p:nvSpPr>
        <p:spPr>
          <a:xfrm>
            <a:off x="228600" y="3200400"/>
            <a:ext cx="3886200" cy="3124200"/>
          </a:xfrm>
          <a:prstGeom prst="round2Same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সাদিয়া আফরিন</a:t>
            </a:r>
            <a:endParaRPr lang="en-US" sz="28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সহকারী শিক্ষিকা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 আই.সি.টি)</a:t>
            </a:r>
            <a:endParaRPr lang="bn-BD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বহুমূথী উচ্চ বিদ্যালয়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বেলকুচি,সিরাজগঞ্জ ।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01726502038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safrinmadha@gmail.com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263482"/>
            <a:ext cx="3733203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 পরিচিতি 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6172583" y="1371217"/>
            <a:ext cx="1853863" cy="15498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5800" y="304800"/>
            <a:ext cx="4411711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 পরিচিতি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18" name="Picture 1" descr="C:\Users\BCS-Computer\Desktop\pictur\2017-01-27-12-02-42-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47800"/>
            <a:ext cx="16764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cxnSp>
        <p:nvCxnSpPr>
          <p:cNvPr id="22" name="Straight Connector 21"/>
          <p:cNvCxnSpPr/>
          <p:nvPr/>
        </p:nvCxnSpPr>
        <p:spPr>
          <a:xfrm rot="5400000">
            <a:off x="2880154" y="3825446"/>
            <a:ext cx="3581400" cy="4530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43300" y="3848100"/>
            <a:ext cx="2667794" cy="7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81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C:\Users\BCS-Computer\Desktop\computer p\deferance en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199" y="990598"/>
            <a:ext cx="2047335" cy="1533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BCS-Computer\Desktop\computer 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199" y="1219198"/>
            <a:ext cx="1314450" cy="1620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BCS-Computer\Desktop\computer p\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799" y="2743198"/>
            <a:ext cx="1627695" cy="1219200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7086599" y="3733798"/>
            <a:ext cx="1451428" cy="133795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3" name="Picture 5" descr="C:\Users\BCS-Computer\Desktop\computer p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599" y="1295398"/>
            <a:ext cx="1143000" cy="1702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Users\BCS-Computer\Desktop\computer p\e-mai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267200"/>
            <a:ext cx="1933575" cy="1286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295399" y="-2"/>
            <a:ext cx="6400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ছবিগুলো ভালোভাবে লক্ষ্য করে প্রশ্নের উত্তর দাও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399" y="137159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 স্যামুয়েল টমলিনসন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8999" y="838198"/>
            <a:ext cx="190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ব্যাবেজ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9433" y="3047998"/>
            <a:ext cx="154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অ্যাডা লাভলেস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5" name="Picture 7" descr="C:\Users\BCS-Computer\Desktop\computer p\fchar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3581400"/>
            <a:ext cx="1824038" cy="2150072"/>
          </a:xfrm>
          <a:prstGeom prst="rect">
            <a:avLst/>
          </a:prstGeom>
          <a:noFill/>
        </p:spPr>
      </p:pic>
      <p:sp>
        <p:nvSpPr>
          <p:cNvPr id="18" name="Up Arrow 17"/>
          <p:cNvSpPr/>
          <p:nvPr/>
        </p:nvSpPr>
        <p:spPr>
          <a:xfrm rot="16693769">
            <a:off x="5926856" y="2026935"/>
            <a:ext cx="381000" cy="8174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 rot="14897730">
            <a:off x="6057717" y="2402229"/>
            <a:ext cx="381000" cy="1160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rot="10800000">
            <a:off x="1371600" y="3047999"/>
            <a:ext cx="381000" cy="1046059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 rot="16693769">
            <a:off x="5721856" y="4139534"/>
            <a:ext cx="381000" cy="1291205"/>
          </a:xfrm>
          <a:prstGeom prst="upArrow">
            <a:avLst>
              <a:gd name="adj1" fmla="val 50000"/>
              <a:gd name="adj2" fmla="val 74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5867400"/>
            <a:ext cx="723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এগুলো তৈরিতে যারা অবদান রেখেছেন তাদেরকে কী বলে?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5943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6172200"/>
            <a:ext cx="399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গুলোর নাম 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60198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617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66800" y="6596390"/>
            <a:ext cx="775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র সাথে এই ব্যক্তিদের সম্পর্ক কী?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28600"/>
            <a:ext cx="3398290" cy="5732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0006" tIns="40003" rIns="80006" bIns="4000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905000"/>
            <a:ext cx="7086600" cy="80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তথ্য ও যোগাযোগ প্রযু্ক্তি বিকাশে উল্লেখযোগ্য ব্যক্তিত্ব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026" name="Picture 2" descr="C:\Users\BCS-Computer\Desktop\ICT\b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394335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228600"/>
            <a:ext cx="3276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905000"/>
          <a:ext cx="8382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BCS-Computer\Desktop\computer 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219200"/>
            <a:ext cx="1924050" cy="2971800"/>
          </a:xfrm>
          <a:prstGeom prst="rect">
            <a:avLst/>
          </a:prstGeom>
          <a:noFill/>
        </p:spPr>
      </p:pic>
      <p:pic>
        <p:nvPicPr>
          <p:cNvPr id="2051" name="Picture 3" descr="C:\Users\BCS-Computer\Desktop\computer p\ananotical 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276600" cy="2971800"/>
          </a:xfrm>
          <a:prstGeom prst="rect">
            <a:avLst/>
          </a:prstGeom>
          <a:noFill/>
        </p:spPr>
      </p:pic>
      <p:pic>
        <p:nvPicPr>
          <p:cNvPr id="2052" name="Picture 4" descr="C:\Users\BCS-Computer\Desktop\computer p\deferance eng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43000"/>
            <a:ext cx="2924175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228600"/>
            <a:ext cx="3581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LightBAN"/>
              </a:rPr>
              <a:t>কম্পিউটারের জনক</a:t>
            </a:r>
            <a:endParaRPr lang="en-US" sz="2400" dirty="0">
              <a:latin typeface="NikoshLight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4343400"/>
            <a:ext cx="198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ব্যাবেজ: </a:t>
            </a:r>
          </a:p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8600" y="4419600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 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5938" y="4343400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 ইঞ্জিন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 প্রোগ্রামিং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6705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LightBAN"/>
              </a:rPr>
              <a:t>কম্পিউটারের প্রোগ্র্র্র্রামিং এর ধারণা প্রাকাশক</a:t>
            </a:r>
            <a:endParaRPr lang="en-US" sz="2800" dirty="0">
              <a:latin typeface="NikoshLightBAN"/>
            </a:endParaRPr>
          </a:p>
        </p:txBody>
      </p:sp>
      <p:pic>
        <p:nvPicPr>
          <p:cNvPr id="3074" name="Picture 2" descr="C:\Users\BCS-Computer\Desktop\computer 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447800"/>
            <a:ext cx="2647949" cy="3352800"/>
          </a:xfrm>
          <a:prstGeom prst="rect">
            <a:avLst/>
          </a:prstGeom>
          <a:noFill/>
        </p:spPr>
      </p:pic>
      <p:pic>
        <p:nvPicPr>
          <p:cNvPr id="3075" name="Picture 3" descr="C:\Users\BCS-Computer\Desktop\computer p\fcha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1971675" cy="3429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2801450" cy="3581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00800" y="49530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 প্রোগ্রামিং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00600"/>
            <a:ext cx="2348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লাভলেস: </a:t>
            </a: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00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LightBAN"/>
              </a:rPr>
              <a:t>ফ্লোচার্ট</a:t>
            </a:r>
            <a:endParaRPr lang="en-US" sz="2800" dirty="0">
              <a:latin typeface="NikoshLightBAN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-381000" y="-228600"/>
            <a:ext cx="91440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52400"/>
            <a:ext cx="2819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একক কাজ</a:t>
            </a:r>
            <a:endParaRPr lang="en-US" sz="3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52800" y="990600"/>
          <a:ext cx="1974850" cy="172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4253968" imgH="3720635" progId="Photoshop.Image.7">
                  <p:embed/>
                </p:oleObj>
              </mc:Choice>
              <mc:Fallback>
                <p:oleObj name="Image" r:id="rId3" imgW="4253968" imgH="3720635" progId="Photoshop.Image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990600"/>
                        <a:ext cx="1974850" cy="1727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505200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 এর  আবিস্কৃত   ইঞ্জিন দুটির নাম লিখ।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2672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অ্যাড লাভলেস অবদান কি লিখ ।  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446</Words>
  <Application>Microsoft Office PowerPoint</Application>
  <PresentationFormat>On-screen Show (4:3)</PresentationFormat>
  <Paragraphs>663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Nikosh</vt:lpstr>
      <vt:lpstr>NikoshBAN</vt:lpstr>
      <vt:lpstr>NikoshLightBAN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BCS-Computer</dc:creator>
  <cp:lastModifiedBy>User</cp:lastModifiedBy>
  <cp:revision>27</cp:revision>
  <dcterms:created xsi:type="dcterms:W3CDTF">2018-09-19T05:19:12Z</dcterms:created>
  <dcterms:modified xsi:type="dcterms:W3CDTF">2019-12-08T09:27:11Z</dcterms:modified>
</cp:coreProperties>
</file>