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6" r:id="rId7"/>
    <p:sldId id="267" r:id="rId8"/>
    <p:sldId id="268" r:id="rId9"/>
    <p:sldId id="270" r:id="rId10"/>
    <p:sldId id="269" r:id="rId11"/>
    <p:sldId id="271" r:id="rId12"/>
    <p:sldId id="272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73" r:id="rId21"/>
    <p:sldId id="263" r:id="rId22"/>
    <p:sldId id="264" r:id="rId23"/>
    <p:sldId id="26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77B57E-A665-41E4-ACAE-EF7A7564E139}" type="doc">
      <dgm:prSet loTypeId="urn:microsoft.com/office/officeart/2005/8/layout/radial1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55EF80F-EF24-47DF-9398-5112AF671FFF}">
      <dgm:prSet phldrT="[Text]"/>
      <dgm:spPr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100000" sy="100000" flip="none" algn="tl"/>
        </a:blipFill>
      </dgm:spPr>
      <dgm:t>
        <a:bodyPr/>
        <a:lstStyle/>
        <a:p>
          <a:r>
            <a:rPr lang="bn-IN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মাল্টিমিডিয়া</a:t>
          </a:r>
          <a:endParaRPr lang="en-US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EA3C86A-19C9-4FB6-B297-7B91008ED172}" type="parTrans" cxnId="{6BD3237D-E5E9-4606-A078-E2E82D3313EA}">
      <dgm:prSet/>
      <dgm:spPr/>
      <dgm:t>
        <a:bodyPr/>
        <a:lstStyle/>
        <a:p>
          <a:endParaRPr lang="en-US"/>
        </a:p>
      </dgm:t>
    </dgm:pt>
    <dgm:pt modelId="{60E1FDFE-9790-4172-A994-C5211F8150BC}" type="sibTrans" cxnId="{6BD3237D-E5E9-4606-A078-E2E82D3313EA}">
      <dgm:prSet/>
      <dgm:spPr/>
      <dgm:t>
        <a:bodyPr/>
        <a:lstStyle/>
        <a:p>
          <a:endParaRPr lang="en-US"/>
        </a:p>
      </dgm:t>
    </dgm:pt>
    <dgm:pt modelId="{729AB4C2-B5EE-4F40-894A-30D5C68CB1FA}">
      <dgm:prSet phldrT="[Text]" custT="1"/>
      <dgm:spPr/>
      <dgm:t>
        <a:bodyPr/>
        <a:lstStyle/>
        <a:p>
          <a:r>
            <a:rPr lang="bn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টেক্সট বা বর্ণ</a:t>
          </a:r>
          <a:endParaRPr lang="en-US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BBEDB38-D152-46D6-853A-4026221B8A8D}" type="parTrans" cxnId="{27DB2548-E145-4CD1-90CB-FBADD4BB13DB}">
      <dgm:prSet/>
      <dgm:spPr/>
      <dgm:t>
        <a:bodyPr/>
        <a:lstStyle/>
        <a:p>
          <a:endParaRPr lang="en-US"/>
        </a:p>
      </dgm:t>
    </dgm:pt>
    <dgm:pt modelId="{3C2B657C-396A-413E-8DE2-2772DBA9DC72}" type="sibTrans" cxnId="{27DB2548-E145-4CD1-90CB-FBADD4BB13DB}">
      <dgm:prSet/>
      <dgm:spPr/>
      <dgm:t>
        <a:bodyPr/>
        <a:lstStyle/>
        <a:p>
          <a:endParaRPr lang="en-US"/>
        </a:p>
      </dgm:t>
    </dgm:pt>
    <dgm:pt modelId="{DF90F466-0301-4FC1-8F97-456593A7DD83}">
      <dgm:prSet phldrT="[Text]" custT="1"/>
      <dgm:spPr/>
      <dgm:t>
        <a:bodyPr/>
        <a:lstStyle/>
        <a:p>
          <a:r>
            <a:rPr lang="bn-IN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চিত্র ও গ্রাফিক্স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2603643-011D-4D7C-B620-92B325BA1369}" type="parTrans" cxnId="{BC33590D-4130-4D6D-89AD-5FD258CF7BA9}">
      <dgm:prSet/>
      <dgm:spPr/>
      <dgm:t>
        <a:bodyPr/>
        <a:lstStyle/>
        <a:p>
          <a:endParaRPr lang="en-US"/>
        </a:p>
      </dgm:t>
    </dgm:pt>
    <dgm:pt modelId="{DEFACF2C-6967-4A55-AA34-221C404096B8}" type="sibTrans" cxnId="{BC33590D-4130-4D6D-89AD-5FD258CF7BA9}">
      <dgm:prSet/>
      <dgm:spPr/>
      <dgm:t>
        <a:bodyPr/>
        <a:lstStyle/>
        <a:p>
          <a:endParaRPr lang="en-US"/>
        </a:p>
      </dgm:t>
    </dgm:pt>
    <dgm:pt modelId="{91DC3DAA-F234-43A6-A4FB-F667DE3828CD}">
      <dgm:prSet phldrT="[Text]" custT="1"/>
      <dgm:spPr/>
      <dgm:t>
        <a:bodyPr/>
        <a:lstStyle/>
        <a:p>
          <a:r>
            <a:rPr lang="bn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শব্দ বা অডিও</a:t>
          </a:r>
          <a:endParaRPr lang="en-US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0323AF0-444D-4BF5-966F-E8A8EDC41EBC}" type="parTrans" cxnId="{ADD4960A-4D70-4EBC-AAFB-B9E3031B25DD}">
      <dgm:prSet/>
      <dgm:spPr/>
      <dgm:t>
        <a:bodyPr/>
        <a:lstStyle/>
        <a:p>
          <a:endParaRPr lang="en-US"/>
        </a:p>
      </dgm:t>
    </dgm:pt>
    <dgm:pt modelId="{B397CFE0-B5FC-4D38-93C4-A0BBF34CC3E6}" type="sibTrans" cxnId="{ADD4960A-4D70-4EBC-AAFB-B9E3031B25DD}">
      <dgm:prSet/>
      <dgm:spPr/>
      <dgm:t>
        <a:bodyPr/>
        <a:lstStyle/>
        <a:p>
          <a:endParaRPr lang="en-US"/>
        </a:p>
      </dgm:t>
    </dgm:pt>
    <dgm:pt modelId="{5AF731B5-DC05-4E73-9C05-123C585D2ECD}">
      <dgm:prSet phldrT="[Text]" custT="1"/>
      <dgm:spPr/>
      <dgm:t>
        <a:bodyPr/>
        <a:lstStyle/>
        <a:p>
          <a:r>
            <a:rPr lang="bn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এনিমেশন</a:t>
          </a:r>
          <a:endParaRPr lang="en-US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E559A71-E810-4156-A48A-3233E78B833A}" type="parTrans" cxnId="{8D2C2A9F-446C-4107-8147-6804C7639321}">
      <dgm:prSet/>
      <dgm:spPr/>
      <dgm:t>
        <a:bodyPr/>
        <a:lstStyle/>
        <a:p>
          <a:endParaRPr lang="en-US"/>
        </a:p>
      </dgm:t>
    </dgm:pt>
    <dgm:pt modelId="{F75060D1-308D-47A3-9606-E5303B2858F9}" type="sibTrans" cxnId="{8D2C2A9F-446C-4107-8147-6804C7639321}">
      <dgm:prSet/>
      <dgm:spPr/>
      <dgm:t>
        <a:bodyPr/>
        <a:lstStyle/>
        <a:p>
          <a:endParaRPr lang="en-US"/>
        </a:p>
      </dgm:t>
    </dgm:pt>
    <dgm:pt modelId="{8C1E4763-5887-4A1E-8329-79B72F577885}">
      <dgm:prSet phldrT="[Text]" custRadScaleRad="118479" custRadScaleInc="-103281"/>
      <dgm:spPr/>
      <dgm:t>
        <a:bodyPr/>
        <a:lstStyle/>
        <a:p>
          <a:endParaRPr lang="en-US" dirty="0"/>
        </a:p>
      </dgm:t>
    </dgm:pt>
    <dgm:pt modelId="{B96EA13E-D0BC-4DD2-A7F6-F758DDA9415B}" type="parTrans" cxnId="{D9539EFB-1979-4DF5-9A71-7000B93F5F52}">
      <dgm:prSet/>
      <dgm:spPr/>
      <dgm:t>
        <a:bodyPr/>
        <a:lstStyle/>
        <a:p>
          <a:endParaRPr lang="en-US"/>
        </a:p>
      </dgm:t>
    </dgm:pt>
    <dgm:pt modelId="{3466E270-1771-4DFB-87E1-C0C2F772DA2C}" type="sibTrans" cxnId="{D9539EFB-1979-4DF5-9A71-7000B93F5F52}">
      <dgm:prSet/>
      <dgm:spPr/>
      <dgm:t>
        <a:bodyPr/>
        <a:lstStyle/>
        <a:p>
          <a:endParaRPr lang="en-US"/>
        </a:p>
      </dgm:t>
    </dgm:pt>
    <dgm:pt modelId="{49D4B429-976E-4155-84FD-95476778F9CF}">
      <dgm:prSet/>
      <dgm:spPr/>
      <dgm:t>
        <a:bodyPr/>
        <a:lstStyle/>
        <a:p>
          <a:endParaRPr lang="en-US"/>
        </a:p>
      </dgm:t>
    </dgm:pt>
    <dgm:pt modelId="{C70BEE66-2262-466E-A5F9-191558B3CAF9}" type="parTrans" cxnId="{443C969D-CDBE-4168-BD0D-793D94014551}">
      <dgm:prSet/>
      <dgm:spPr/>
      <dgm:t>
        <a:bodyPr/>
        <a:lstStyle/>
        <a:p>
          <a:endParaRPr lang="en-US"/>
        </a:p>
      </dgm:t>
    </dgm:pt>
    <dgm:pt modelId="{CA5DB924-C186-4F25-A0D9-992C5BDCB680}" type="sibTrans" cxnId="{443C969D-CDBE-4168-BD0D-793D94014551}">
      <dgm:prSet/>
      <dgm:spPr/>
      <dgm:t>
        <a:bodyPr/>
        <a:lstStyle/>
        <a:p>
          <a:endParaRPr lang="en-US"/>
        </a:p>
      </dgm:t>
    </dgm:pt>
    <dgm:pt modelId="{1F96A139-E541-4CF4-86B5-97BDF7886C36}">
      <dgm:prSet/>
      <dgm:spPr/>
      <dgm:t>
        <a:bodyPr/>
        <a:lstStyle/>
        <a:p>
          <a:endParaRPr lang="en-US"/>
        </a:p>
      </dgm:t>
    </dgm:pt>
    <dgm:pt modelId="{46CE7417-ACD1-43ED-B2B4-92CD0E01D5B4}" type="parTrans" cxnId="{5442ED5B-224E-481B-89D2-ACC04D0B69AF}">
      <dgm:prSet/>
      <dgm:spPr/>
      <dgm:t>
        <a:bodyPr/>
        <a:lstStyle/>
        <a:p>
          <a:endParaRPr lang="en-US"/>
        </a:p>
      </dgm:t>
    </dgm:pt>
    <dgm:pt modelId="{DAD15EE7-FCE5-4E25-86E5-867DE7F8CC11}" type="sibTrans" cxnId="{5442ED5B-224E-481B-89D2-ACC04D0B69AF}">
      <dgm:prSet/>
      <dgm:spPr/>
      <dgm:t>
        <a:bodyPr/>
        <a:lstStyle/>
        <a:p>
          <a:endParaRPr lang="en-US"/>
        </a:p>
      </dgm:t>
    </dgm:pt>
    <dgm:pt modelId="{ACDF49C5-DB3F-401E-8C55-8D605F1E1412}">
      <dgm:prSet phldrT="[Text]" phldr="1" custRadScaleRad="118479" custRadScaleInc="-103281"/>
      <dgm:spPr/>
      <dgm:t>
        <a:bodyPr/>
        <a:lstStyle/>
        <a:p>
          <a:endParaRPr lang="en-US"/>
        </a:p>
      </dgm:t>
    </dgm:pt>
    <dgm:pt modelId="{3BC1779A-F2C2-4889-A5D8-2B27EB5E1F2C}" type="parTrans" cxnId="{891FF812-65A0-448A-BF3A-66B39FF272F9}">
      <dgm:prSet/>
      <dgm:spPr/>
      <dgm:t>
        <a:bodyPr/>
        <a:lstStyle/>
        <a:p>
          <a:endParaRPr lang="en-US"/>
        </a:p>
      </dgm:t>
    </dgm:pt>
    <dgm:pt modelId="{D4E07438-1F25-4EF7-AF6B-86BB142E527F}" type="sibTrans" cxnId="{891FF812-65A0-448A-BF3A-66B39FF272F9}">
      <dgm:prSet/>
      <dgm:spPr/>
      <dgm:t>
        <a:bodyPr/>
        <a:lstStyle/>
        <a:p>
          <a:endParaRPr lang="en-US"/>
        </a:p>
      </dgm:t>
    </dgm:pt>
    <dgm:pt modelId="{C91A3B36-468A-4B4E-9580-A458D4CC02E7}">
      <dgm:prSet phldrT="[Text]" phldr="1"/>
      <dgm:spPr/>
      <dgm:t>
        <a:bodyPr/>
        <a:lstStyle/>
        <a:p>
          <a:endParaRPr lang="en-US"/>
        </a:p>
      </dgm:t>
    </dgm:pt>
    <dgm:pt modelId="{4C3897E7-66D7-4F79-9C39-DFC3A49B34E3}" type="parTrans" cxnId="{1AA4588F-A8C1-47C9-AF96-55A485B02AA2}">
      <dgm:prSet/>
      <dgm:spPr/>
      <dgm:t>
        <a:bodyPr/>
        <a:lstStyle/>
        <a:p>
          <a:endParaRPr lang="en-US"/>
        </a:p>
      </dgm:t>
    </dgm:pt>
    <dgm:pt modelId="{FD8C993D-EA81-453B-944B-58816E5ACF10}" type="sibTrans" cxnId="{1AA4588F-A8C1-47C9-AF96-55A485B02AA2}">
      <dgm:prSet/>
      <dgm:spPr/>
      <dgm:t>
        <a:bodyPr/>
        <a:lstStyle/>
        <a:p>
          <a:endParaRPr lang="en-US"/>
        </a:p>
      </dgm:t>
    </dgm:pt>
    <dgm:pt modelId="{86617F85-BB38-413A-9CA0-5DD97A81B185}">
      <dgm:prSet phldrT="[Text]" custRadScaleRad="118479" custRadScaleInc="-103281"/>
      <dgm:spPr/>
    </dgm:pt>
    <dgm:pt modelId="{16677CE4-DAB7-458C-91B5-EB00A42C3C87}" type="parTrans" cxnId="{19464A17-6888-476E-9E3F-987B2EF22F80}">
      <dgm:prSet/>
      <dgm:spPr/>
      <dgm:t>
        <a:bodyPr/>
        <a:lstStyle/>
        <a:p>
          <a:endParaRPr lang="en-US"/>
        </a:p>
      </dgm:t>
    </dgm:pt>
    <dgm:pt modelId="{79316F36-AEC5-4554-9D97-440D8E025BB8}" type="sibTrans" cxnId="{19464A17-6888-476E-9E3F-987B2EF22F80}">
      <dgm:prSet/>
      <dgm:spPr/>
      <dgm:t>
        <a:bodyPr/>
        <a:lstStyle/>
        <a:p>
          <a:endParaRPr lang="en-US"/>
        </a:p>
      </dgm:t>
    </dgm:pt>
    <dgm:pt modelId="{D7B48976-9C1E-4E0F-8076-F44EB54C4E56}">
      <dgm:prSet phldrT="[Text]" custRadScaleRad="118479" custRadScaleInc="-103281"/>
      <dgm:spPr/>
      <dgm:t>
        <a:bodyPr/>
        <a:lstStyle/>
        <a:p>
          <a:endParaRPr lang="en-US" dirty="0"/>
        </a:p>
      </dgm:t>
    </dgm:pt>
    <dgm:pt modelId="{1F3DA977-B123-4F97-B9ED-8E70F01ED3A2}" type="parTrans" cxnId="{09AEC3AC-354E-49F9-8113-81F7C0FE3FFE}">
      <dgm:prSet/>
      <dgm:spPr/>
      <dgm:t>
        <a:bodyPr/>
        <a:lstStyle/>
        <a:p>
          <a:endParaRPr lang="en-US"/>
        </a:p>
      </dgm:t>
    </dgm:pt>
    <dgm:pt modelId="{5CEF5CFA-951A-4D88-B3AA-F306E31CFD22}" type="sibTrans" cxnId="{09AEC3AC-354E-49F9-8113-81F7C0FE3FFE}">
      <dgm:prSet/>
      <dgm:spPr/>
      <dgm:t>
        <a:bodyPr/>
        <a:lstStyle/>
        <a:p>
          <a:endParaRPr lang="en-US"/>
        </a:p>
      </dgm:t>
    </dgm:pt>
    <dgm:pt modelId="{410EAFE3-E207-4B51-A777-C1BB22A34126}">
      <dgm:prSet phldrT="[Text]" custRadScaleRad="118479" custRadScaleInc="-103281"/>
      <dgm:spPr/>
    </dgm:pt>
    <dgm:pt modelId="{27E2BE2C-43E9-4768-9955-F988F3B89BD4}" type="parTrans" cxnId="{7E53EE98-52A9-4654-8501-A3A3E5012A31}">
      <dgm:prSet/>
      <dgm:spPr/>
      <dgm:t>
        <a:bodyPr/>
        <a:lstStyle/>
        <a:p>
          <a:endParaRPr lang="en-US"/>
        </a:p>
      </dgm:t>
    </dgm:pt>
    <dgm:pt modelId="{E2D1CD66-86F1-4F96-BF05-C55C20387E17}" type="sibTrans" cxnId="{7E53EE98-52A9-4654-8501-A3A3E5012A31}">
      <dgm:prSet/>
      <dgm:spPr/>
      <dgm:t>
        <a:bodyPr/>
        <a:lstStyle/>
        <a:p>
          <a:endParaRPr lang="en-US"/>
        </a:p>
      </dgm:t>
    </dgm:pt>
    <dgm:pt modelId="{24C51870-1C55-4F93-B2D0-42C0F6E0CDD6}">
      <dgm:prSet phldrT="[Text]" custRadScaleRad="118479" custRadScaleInc="-103281"/>
      <dgm:spPr/>
      <dgm:t>
        <a:bodyPr/>
        <a:lstStyle/>
        <a:p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FCAE5DB-29E8-44E9-89B6-D44797D649FD}" type="parTrans" cxnId="{28979F06-A90D-4BAE-8343-B9835D87ED18}">
      <dgm:prSet/>
      <dgm:spPr/>
      <dgm:t>
        <a:bodyPr/>
        <a:lstStyle/>
        <a:p>
          <a:endParaRPr lang="en-US"/>
        </a:p>
      </dgm:t>
    </dgm:pt>
    <dgm:pt modelId="{FF257C03-3F3C-410E-B24A-3459DDD96230}" type="sibTrans" cxnId="{28979F06-A90D-4BAE-8343-B9835D87ED18}">
      <dgm:prSet/>
      <dgm:spPr/>
      <dgm:t>
        <a:bodyPr/>
        <a:lstStyle/>
        <a:p>
          <a:endParaRPr lang="en-US"/>
        </a:p>
      </dgm:t>
    </dgm:pt>
    <dgm:pt modelId="{E8DDFB42-B9B2-46EA-89E7-E40213295363}" type="pres">
      <dgm:prSet presAssocID="{3777B57E-A665-41E4-ACAE-EF7A7564E13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0B6D1FC-73CF-43E3-B259-E84AE48DF9E8}" type="pres">
      <dgm:prSet presAssocID="{855EF80F-EF24-47DF-9398-5112AF671FFF}" presName="centerShape" presStyleLbl="node0" presStyleIdx="0" presStyleCnt="1" custScaleX="124317" custScaleY="117657" custLinFactNeighborX="341" custLinFactNeighborY="0"/>
      <dgm:spPr/>
    </dgm:pt>
    <dgm:pt modelId="{25B07050-9ACF-429F-8D45-C28EC44A2F0A}" type="pres">
      <dgm:prSet presAssocID="{1BBEDB38-D152-46D6-853A-4026221B8A8D}" presName="Name9" presStyleLbl="parChTrans1D2" presStyleIdx="0" presStyleCnt="4"/>
      <dgm:spPr/>
    </dgm:pt>
    <dgm:pt modelId="{C6595361-1C5B-4EEE-87AF-CAFE339C780A}" type="pres">
      <dgm:prSet presAssocID="{1BBEDB38-D152-46D6-853A-4026221B8A8D}" presName="connTx" presStyleLbl="parChTrans1D2" presStyleIdx="0" presStyleCnt="4"/>
      <dgm:spPr/>
    </dgm:pt>
    <dgm:pt modelId="{714F1890-F1F3-465C-9014-D02C5F9E6747}" type="pres">
      <dgm:prSet presAssocID="{729AB4C2-B5EE-4F40-894A-30D5C68CB1FA}" presName="node" presStyleLbl="node1" presStyleIdx="0" presStyleCnt="4" custScaleX="129748" custRadScaleRad="100533" custRadScaleInc="-6987">
        <dgm:presLayoutVars>
          <dgm:bulletEnabled val="1"/>
        </dgm:presLayoutVars>
      </dgm:prSet>
      <dgm:spPr/>
    </dgm:pt>
    <dgm:pt modelId="{D4E03FE7-D95D-4FF0-A857-8D971882B81E}" type="pres">
      <dgm:prSet presAssocID="{62603643-011D-4D7C-B620-92B325BA1369}" presName="Name9" presStyleLbl="parChTrans1D2" presStyleIdx="1" presStyleCnt="4"/>
      <dgm:spPr/>
    </dgm:pt>
    <dgm:pt modelId="{F6E3527E-F80D-4217-93A0-A778CCC43F9B}" type="pres">
      <dgm:prSet presAssocID="{62603643-011D-4D7C-B620-92B325BA1369}" presName="connTx" presStyleLbl="parChTrans1D2" presStyleIdx="1" presStyleCnt="4"/>
      <dgm:spPr/>
    </dgm:pt>
    <dgm:pt modelId="{8D7BA0C6-6880-4CD1-AB29-DADF984E1CC0}" type="pres">
      <dgm:prSet presAssocID="{DF90F466-0301-4FC1-8F97-456593A7DD83}" presName="node" presStyleLbl="node1" presStyleIdx="1" presStyleCnt="4" custScaleX="124086" custRadScaleRad="131300" custRadScaleInc="-67930">
        <dgm:presLayoutVars>
          <dgm:bulletEnabled val="1"/>
        </dgm:presLayoutVars>
      </dgm:prSet>
      <dgm:spPr/>
    </dgm:pt>
    <dgm:pt modelId="{9C440E80-6D11-4DB6-9C78-B67C03EF8027}" type="pres">
      <dgm:prSet presAssocID="{F0323AF0-444D-4BF5-966F-E8A8EDC41EBC}" presName="Name9" presStyleLbl="parChTrans1D2" presStyleIdx="2" presStyleCnt="4"/>
      <dgm:spPr/>
    </dgm:pt>
    <dgm:pt modelId="{D5B259EF-E3A7-41A2-A0FA-E532050CCC82}" type="pres">
      <dgm:prSet presAssocID="{F0323AF0-444D-4BF5-966F-E8A8EDC41EBC}" presName="connTx" presStyleLbl="parChTrans1D2" presStyleIdx="2" presStyleCnt="4"/>
      <dgm:spPr/>
    </dgm:pt>
    <dgm:pt modelId="{8FC5C129-745A-4600-BA42-468EA15B4ED7}" type="pres">
      <dgm:prSet presAssocID="{91DC3DAA-F234-43A6-A4FB-F667DE3828CD}" presName="node" presStyleLbl="node1" presStyleIdx="2" presStyleCnt="4" custScaleX="130643" custRadScaleRad="136110" custRadScaleInc="-165476">
        <dgm:presLayoutVars>
          <dgm:bulletEnabled val="1"/>
        </dgm:presLayoutVars>
      </dgm:prSet>
      <dgm:spPr/>
    </dgm:pt>
    <dgm:pt modelId="{C5022C32-1400-4343-BA60-E268C846D6B1}" type="pres">
      <dgm:prSet presAssocID="{1E559A71-E810-4156-A48A-3233E78B833A}" presName="Name9" presStyleLbl="parChTrans1D2" presStyleIdx="3" presStyleCnt="4"/>
      <dgm:spPr/>
    </dgm:pt>
    <dgm:pt modelId="{FCA2C20E-6F50-47F8-B513-1C20518AA861}" type="pres">
      <dgm:prSet presAssocID="{1E559A71-E810-4156-A48A-3233E78B833A}" presName="connTx" presStyleLbl="parChTrans1D2" presStyleIdx="3" presStyleCnt="4"/>
      <dgm:spPr/>
    </dgm:pt>
    <dgm:pt modelId="{50D09F87-C5D8-4AE2-B1DB-766C5E79FC47}" type="pres">
      <dgm:prSet presAssocID="{5AF731B5-DC05-4E73-9C05-123C585D2ECD}" presName="node" presStyleLbl="node1" presStyleIdx="3" presStyleCnt="4" custScaleX="124501" custRadScaleRad="96611" custRadScaleInc="-205290">
        <dgm:presLayoutVars>
          <dgm:bulletEnabled val="1"/>
        </dgm:presLayoutVars>
      </dgm:prSet>
      <dgm:spPr/>
    </dgm:pt>
  </dgm:ptLst>
  <dgm:cxnLst>
    <dgm:cxn modelId="{54930B01-BB42-409D-BE8C-2AE639B7BD38}" type="presOf" srcId="{62603643-011D-4D7C-B620-92B325BA1369}" destId="{D4E03FE7-D95D-4FF0-A857-8D971882B81E}" srcOrd="0" destOrd="0" presId="urn:microsoft.com/office/officeart/2005/8/layout/radial1"/>
    <dgm:cxn modelId="{28979F06-A90D-4BAE-8343-B9835D87ED18}" srcId="{3777B57E-A665-41E4-ACAE-EF7A7564E139}" destId="{24C51870-1C55-4F93-B2D0-42C0F6E0CDD6}" srcOrd="3" destOrd="0" parTransId="{EFCAE5DB-29E8-44E9-89B6-D44797D649FD}" sibTransId="{FF257C03-3F3C-410E-B24A-3459DDD96230}"/>
    <dgm:cxn modelId="{7F148F08-B4A7-4166-91FC-47B66C748B82}" type="presOf" srcId="{1BBEDB38-D152-46D6-853A-4026221B8A8D}" destId="{C6595361-1C5B-4EEE-87AF-CAFE339C780A}" srcOrd="1" destOrd="0" presId="urn:microsoft.com/office/officeart/2005/8/layout/radial1"/>
    <dgm:cxn modelId="{ADD4960A-4D70-4EBC-AAFB-B9E3031B25DD}" srcId="{855EF80F-EF24-47DF-9398-5112AF671FFF}" destId="{91DC3DAA-F234-43A6-A4FB-F667DE3828CD}" srcOrd="2" destOrd="0" parTransId="{F0323AF0-444D-4BF5-966F-E8A8EDC41EBC}" sibTransId="{B397CFE0-B5FC-4D38-93C4-A0BBF34CC3E6}"/>
    <dgm:cxn modelId="{BC33590D-4130-4D6D-89AD-5FD258CF7BA9}" srcId="{855EF80F-EF24-47DF-9398-5112AF671FFF}" destId="{DF90F466-0301-4FC1-8F97-456593A7DD83}" srcOrd="1" destOrd="0" parTransId="{62603643-011D-4D7C-B620-92B325BA1369}" sibTransId="{DEFACF2C-6967-4A55-AA34-221C404096B8}"/>
    <dgm:cxn modelId="{891FF812-65A0-448A-BF3A-66B39FF272F9}" srcId="{3777B57E-A665-41E4-ACAE-EF7A7564E139}" destId="{ACDF49C5-DB3F-401E-8C55-8D605F1E1412}" srcOrd="8" destOrd="0" parTransId="{3BC1779A-F2C2-4889-A5D8-2B27EB5E1F2C}" sibTransId="{D4E07438-1F25-4EF7-AF6B-86BB142E527F}"/>
    <dgm:cxn modelId="{19464A17-6888-476E-9E3F-987B2EF22F80}" srcId="{3777B57E-A665-41E4-ACAE-EF7A7564E139}" destId="{86617F85-BB38-413A-9CA0-5DD97A81B185}" srcOrd="1" destOrd="0" parTransId="{16677CE4-DAB7-458C-91B5-EB00A42C3C87}" sibTransId="{79316F36-AEC5-4554-9D97-440D8E025BB8}"/>
    <dgm:cxn modelId="{15F15A35-6F7E-4C1D-815B-DD5C738FEF61}" type="presOf" srcId="{855EF80F-EF24-47DF-9398-5112AF671FFF}" destId="{40B6D1FC-73CF-43E3-B259-E84AE48DF9E8}" srcOrd="0" destOrd="0" presId="urn:microsoft.com/office/officeart/2005/8/layout/radial1"/>
    <dgm:cxn modelId="{A7ACB93E-0E21-4893-B2B5-2583136377A2}" type="presOf" srcId="{F0323AF0-444D-4BF5-966F-E8A8EDC41EBC}" destId="{9C440E80-6D11-4DB6-9C78-B67C03EF8027}" srcOrd="0" destOrd="0" presId="urn:microsoft.com/office/officeart/2005/8/layout/radial1"/>
    <dgm:cxn modelId="{5442ED5B-224E-481B-89D2-ACC04D0B69AF}" srcId="{3777B57E-A665-41E4-ACAE-EF7A7564E139}" destId="{1F96A139-E541-4CF4-86B5-97BDF7886C36}" srcOrd="7" destOrd="0" parTransId="{46CE7417-ACD1-43ED-B2B4-92CD0E01D5B4}" sibTransId="{DAD15EE7-FCE5-4E25-86E5-867DE7F8CC11}"/>
    <dgm:cxn modelId="{27DB2548-E145-4CD1-90CB-FBADD4BB13DB}" srcId="{855EF80F-EF24-47DF-9398-5112AF671FFF}" destId="{729AB4C2-B5EE-4F40-894A-30D5C68CB1FA}" srcOrd="0" destOrd="0" parTransId="{1BBEDB38-D152-46D6-853A-4026221B8A8D}" sibTransId="{3C2B657C-396A-413E-8DE2-2772DBA9DC72}"/>
    <dgm:cxn modelId="{85A61A53-B97E-4195-B3D6-3A2619492F7E}" type="presOf" srcId="{62603643-011D-4D7C-B620-92B325BA1369}" destId="{F6E3527E-F80D-4217-93A0-A778CCC43F9B}" srcOrd="1" destOrd="0" presId="urn:microsoft.com/office/officeart/2005/8/layout/radial1"/>
    <dgm:cxn modelId="{15C5ED5A-7C57-4A9A-964A-5083A16451BD}" type="presOf" srcId="{5AF731B5-DC05-4E73-9C05-123C585D2ECD}" destId="{50D09F87-C5D8-4AE2-B1DB-766C5E79FC47}" srcOrd="0" destOrd="0" presId="urn:microsoft.com/office/officeart/2005/8/layout/radial1"/>
    <dgm:cxn modelId="{6BD3237D-E5E9-4606-A078-E2E82D3313EA}" srcId="{3777B57E-A665-41E4-ACAE-EF7A7564E139}" destId="{855EF80F-EF24-47DF-9398-5112AF671FFF}" srcOrd="0" destOrd="0" parTransId="{4EA3C86A-19C9-4FB6-B297-7B91008ED172}" sibTransId="{60E1FDFE-9790-4172-A994-C5211F8150BC}"/>
    <dgm:cxn modelId="{F52F1C7F-A954-48D3-890B-0055BCE2F3D5}" type="presOf" srcId="{F0323AF0-444D-4BF5-966F-E8A8EDC41EBC}" destId="{D5B259EF-E3A7-41A2-A0FA-E532050CCC82}" srcOrd="1" destOrd="0" presId="urn:microsoft.com/office/officeart/2005/8/layout/radial1"/>
    <dgm:cxn modelId="{DCDEE284-0AED-4F23-9114-73D6A619B63D}" type="presOf" srcId="{1E559A71-E810-4156-A48A-3233E78B833A}" destId="{FCA2C20E-6F50-47F8-B513-1C20518AA861}" srcOrd="1" destOrd="0" presId="urn:microsoft.com/office/officeart/2005/8/layout/radial1"/>
    <dgm:cxn modelId="{1AA4588F-A8C1-47C9-AF96-55A485B02AA2}" srcId="{3777B57E-A665-41E4-ACAE-EF7A7564E139}" destId="{C91A3B36-468A-4B4E-9580-A458D4CC02E7}" srcOrd="9" destOrd="0" parTransId="{4C3897E7-66D7-4F79-9C39-DFC3A49B34E3}" sibTransId="{FD8C993D-EA81-453B-944B-58816E5ACF10}"/>
    <dgm:cxn modelId="{1B61CD8F-3D95-48F4-8E72-BB2E28766ED4}" type="presOf" srcId="{3777B57E-A665-41E4-ACAE-EF7A7564E139}" destId="{E8DDFB42-B9B2-46EA-89E7-E40213295363}" srcOrd="0" destOrd="0" presId="urn:microsoft.com/office/officeart/2005/8/layout/radial1"/>
    <dgm:cxn modelId="{7E53EE98-52A9-4654-8501-A3A3E5012A31}" srcId="{3777B57E-A665-41E4-ACAE-EF7A7564E139}" destId="{410EAFE3-E207-4B51-A777-C1BB22A34126}" srcOrd="2" destOrd="0" parTransId="{27E2BE2C-43E9-4768-9955-F988F3B89BD4}" sibTransId="{E2D1CD66-86F1-4F96-BF05-C55C20387E17}"/>
    <dgm:cxn modelId="{D00ADD9A-41DD-481E-AC6C-4A9CDFA8FB0A}" type="presOf" srcId="{91DC3DAA-F234-43A6-A4FB-F667DE3828CD}" destId="{8FC5C129-745A-4600-BA42-468EA15B4ED7}" srcOrd="0" destOrd="0" presId="urn:microsoft.com/office/officeart/2005/8/layout/radial1"/>
    <dgm:cxn modelId="{443C969D-CDBE-4168-BD0D-793D94014551}" srcId="{3777B57E-A665-41E4-ACAE-EF7A7564E139}" destId="{49D4B429-976E-4155-84FD-95476778F9CF}" srcOrd="6" destOrd="0" parTransId="{C70BEE66-2262-466E-A5F9-191558B3CAF9}" sibTransId="{CA5DB924-C186-4F25-A0D9-992C5BDCB680}"/>
    <dgm:cxn modelId="{8D2C2A9F-446C-4107-8147-6804C7639321}" srcId="{855EF80F-EF24-47DF-9398-5112AF671FFF}" destId="{5AF731B5-DC05-4E73-9C05-123C585D2ECD}" srcOrd="3" destOrd="0" parTransId="{1E559A71-E810-4156-A48A-3233E78B833A}" sibTransId="{F75060D1-308D-47A3-9606-E5303B2858F9}"/>
    <dgm:cxn modelId="{1909549F-6C76-4C6D-930D-6B5FB355090E}" type="presOf" srcId="{DF90F466-0301-4FC1-8F97-456593A7DD83}" destId="{8D7BA0C6-6880-4CD1-AB29-DADF984E1CC0}" srcOrd="0" destOrd="0" presId="urn:microsoft.com/office/officeart/2005/8/layout/radial1"/>
    <dgm:cxn modelId="{09AEC3AC-354E-49F9-8113-81F7C0FE3FFE}" srcId="{3777B57E-A665-41E4-ACAE-EF7A7564E139}" destId="{D7B48976-9C1E-4E0F-8076-F44EB54C4E56}" srcOrd="4" destOrd="0" parTransId="{1F3DA977-B123-4F97-B9ED-8E70F01ED3A2}" sibTransId="{5CEF5CFA-951A-4D88-B3AA-F306E31CFD22}"/>
    <dgm:cxn modelId="{C7136ED2-E10F-41B8-B127-9FFB732B4915}" type="presOf" srcId="{729AB4C2-B5EE-4F40-894A-30D5C68CB1FA}" destId="{714F1890-F1F3-465C-9014-D02C5F9E6747}" srcOrd="0" destOrd="0" presId="urn:microsoft.com/office/officeart/2005/8/layout/radial1"/>
    <dgm:cxn modelId="{062CA8D2-ADE5-4591-BCB0-7D9D19A9BEE3}" type="presOf" srcId="{1BBEDB38-D152-46D6-853A-4026221B8A8D}" destId="{25B07050-9ACF-429F-8D45-C28EC44A2F0A}" srcOrd="0" destOrd="0" presId="urn:microsoft.com/office/officeart/2005/8/layout/radial1"/>
    <dgm:cxn modelId="{202DF5EA-FCFA-432E-ABFE-7AE07FD53C84}" type="presOf" srcId="{1E559A71-E810-4156-A48A-3233E78B833A}" destId="{C5022C32-1400-4343-BA60-E268C846D6B1}" srcOrd="0" destOrd="0" presId="urn:microsoft.com/office/officeart/2005/8/layout/radial1"/>
    <dgm:cxn modelId="{D9539EFB-1979-4DF5-9A71-7000B93F5F52}" srcId="{3777B57E-A665-41E4-ACAE-EF7A7564E139}" destId="{8C1E4763-5887-4A1E-8329-79B72F577885}" srcOrd="5" destOrd="0" parTransId="{B96EA13E-D0BC-4DD2-A7F6-F758DDA9415B}" sibTransId="{3466E270-1771-4DFB-87E1-C0C2F772DA2C}"/>
    <dgm:cxn modelId="{6CB91E89-2E9D-44FB-A00C-EDABC53E80AB}" type="presParOf" srcId="{E8DDFB42-B9B2-46EA-89E7-E40213295363}" destId="{40B6D1FC-73CF-43E3-B259-E84AE48DF9E8}" srcOrd="0" destOrd="0" presId="urn:microsoft.com/office/officeart/2005/8/layout/radial1"/>
    <dgm:cxn modelId="{070D653A-0E38-4A09-BDF4-750B12BB4339}" type="presParOf" srcId="{E8DDFB42-B9B2-46EA-89E7-E40213295363}" destId="{25B07050-9ACF-429F-8D45-C28EC44A2F0A}" srcOrd="1" destOrd="0" presId="urn:microsoft.com/office/officeart/2005/8/layout/radial1"/>
    <dgm:cxn modelId="{95724663-95A9-4745-B315-43BB5926ABAC}" type="presParOf" srcId="{25B07050-9ACF-429F-8D45-C28EC44A2F0A}" destId="{C6595361-1C5B-4EEE-87AF-CAFE339C780A}" srcOrd="0" destOrd="0" presId="urn:microsoft.com/office/officeart/2005/8/layout/radial1"/>
    <dgm:cxn modelId="{B8B38F8F-8702-4C46-9A2C-A58854EA4E94}" type="presParOf" srcId="{E8DDFB42-B9B2-46EA-89E7-E40213295363}" destId="{714F1890-F1F3-465C-9014-D02C5F9E6747}" srcOrd="2" destOrd="0" presId="urn:microsoft.com/office/officeart/2005/8/layout/radial1"/>
    <dgm:cxn modelId="{FB9E337C-1B05-47AD-8AC5-B4CCB4AAAE65}" type="presParOf" srcId="{E8DDFB42-B9B2-46EA-89E7-E40213295363}" destId="{D4E03FE7-D95D-4FF0-A857-8D971882B81E}" srcOrd="3" destOrd="0" presId="urn:microsoft.com/office/officeart/2005/8/layout/radial1"/>
    <dgm:cxn modelId="{8D85DD0D-D5CB-4EE6-8618-9ADA4971DDB2}" type="presParOf" srcId="{D4E03FE7-D95D-4FF0-A857-8D971882B81E}" destId="{F6E3527E-F80D-4217-93A0-A778CCC43F9B}" srcOrd="0" destOrd="0" presId="urn:microsoft.com/office/officeart/2005/8/layout/radial1"/>
    <dgm:cxn modelId="{154E9A73-9F32-4590-9D7E-256FF4C0EA57}" type="presParOf" srcId="{E8DDFB42-B9B2-46EA-89E7-E40213295363}" destId="{8D7BA0C6-6880-4CD1-AB29-DADF984E1CC0}" srcOrd="4" destOrd="0" presId="urn:microsoft.com/office/officeart/2005/8/layout/radial1"/>
    <dgm:cxn modelId="{27EDDD8F-34AA-42CC-A594-8648A781520D}" type="presParOf" srcId="{E8DDFB42-B9B2-46EA-89E7-E40213295363}" destId="{9C440E80-6D11-4DB6-9C78-B67C03EF8027}" srcOrd="5" destOrd="0" presId="urn:microsoft.com/office/officeart/2005/8/layout/radial1"/>
    <dgm:cxn modelId="{58F1A06D-4638-4EE2-BC96-8AEE1622CCC9}" type="presParOf" srcId="{9C440E80-6D11-4DB6-9C78-B67C03EF8027}" destId="{D5B259EF-E3A7-41A2-A0FA-E532050CCC82}" srcOrd="0" destOrd="0" presId="urn:microsoft.com/office/officeart/2005/8/layout/radial1"/>
    <dgm:cxn modelId="{B95AFB5E-661D-436F-8D11-9BCAA4388F04}" type="presParOf" srcId="{E8DDFB42-B9B2-46EA-89E7-E40213295363}" destId="{8FC5C129-745A-4600-BA42-468EA15B4ED7}" srcOrd="6" destOrd="0" presId="urn:microsoft.com/office/officeart/2005/8/layout/radial1"/>
    <dgm:cxn modelId="{53BEB904-D33C-49D7-817D-2EE9A60CE433}" type="presParOf" srcId="{E8DDFB42-B9B2-46EA-89E7-E40213295363}" destId="{C5022C32-1400-4343-BA60-E268C846D6B1}" srcOrd="7" destOrd="0" presId="urn:microsoft.com/office/officeart/2005/8/layout/radial1"/>
    <dgm:cxn modelId="{911F20BE-EC97-4193-8074-F82ED0A7C787}" type="presParOf" srcId="{C5022C32-1400-4343-BA60-E268C846D6B1}" destId="{FCA2C20E-6F50-47F8-B513-1C20518AA861}" srcOrd="0" destOrd="0" presId="urn:microsoft.com/office/officeart/2005/8/layout/radial1"/>
    <dgm:cxn modelId="{6782920D-613D-4D1B-A48A-BB6A2B2FA3FB}" type="presParOf" srcId="{E8DDFB42-B9B2-46EA-89E7-E40213295363}" destId="{50D09F87-C5D8-4AE2-B1DB-766C5E79FC47}" srcOrd="8" destOrd="0" presId="urn:microsoft.com/office/officeart/2005/8/layout/radial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B6D1FC-73CF-43E3-B259-E84AE48DF9E8}">
      <dsp:nvSpPr>
        <dsp:cNvPr id="0" name=""/>
        <dsp:cNvSpPr/>
      </dsp:nvSpPr>
      <dsp:spPr>
        <a:xfrm>
          <a:off x="4281984" y="1833345"/>
          <a:ext cx="1855334" cy="1755938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100000" sy="100000" flip="none" algn="tl"/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5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মাল্টিমিডিয়া</a:t>
          </a:r>
          <a:endParaRPr lang="en-US" sz="25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53691" y="2090496"/>
        <a:ext cx="1311920" cy="1241636"/>
      </dsp:txXfrm>
    </dsp:sp>
    <dsp:sp modelId="{25B07050-9ACF-429F-8D45-C28EC44A2F0A}">
      <dsp:nvSpPr>
        <dsp:cNvPr id="0" name=""/>
        <dsp:cNvSpPr/>
      </dsp:nvSpPr>
      <dsp:spPr>
        <a:xfrm rot="15988074">
          <a:off x="4980808" y="1657623"/>
          <a:ext cx="329202" cy="25855"/>
        </a:xfrm>
        <a:custGeom>
          <a:avLst/>
          <a:gdLst/>
          <a:ahLst/>
          <a:cxnLst/>
          <a:rect l="0" t="0" r="0" b="0"/>
          <a:pathLst>
            <a:path>
              <a:moveTo>
                <a:pt x="0" y="12927"/>
              </a:moveTo>
              <a:lnTo>
                <a:pt x="329202" y="1292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137179" y="1662321"/>
        <a:ext cx="16460" cy="16460"/>
      </dsp:txXfrm>
    </dsp:sp>
    <dsp:sp modelId="{714F1890-F1F3-465C-9014-D02C5F9E6747}">
      <dsp:nvSpPr>
        <dsp:cNvPr id="0" name=""/>
        <dsp:cNvSpPr/>
      </dsp:nvSpPr>
      <dsp:spPr>
        <a:xfrm>
          <a:off x="4121067" y="14683"/>
          <a:ext cx="1936387" cy="149242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টেক্সট বা বর্ণ</a:t>
          </a:r>
          <a:endParaRPr lang="en-US" sz="2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04644" y="233243"/>
        <a:ext cx="1369233" cy="1055301"/>
      </dsp:txXfrm>
    </dsp:sp>
    <dsp:sp modelId="{D4E03FE7-D95D-4FF0-A857-8D971882B81E}">
      <dsp:nvSpPr>
        <dsp:cNvPr id="0" name=""/>
        <dsp:cNvSpPr/>
      </dsp:nvSpPr>
      <dsp:spPr>
        <a:xfrm rot="19756768">
          <a:off x="5942039" y="2037664"/>
          <a:ext cx="758974" cy="25855"/>
        </a:xfrm>
        <a:custGeom>
          <a:avLst/>
          <a:gdLst/>
          <a:ahLst/>
          <a:cxnLst/>
          <a:rect l="0" t="0" r="0" b="0"/>
          <a:pathLst>
            <a:path>
              <a:moveTo>
                <a:pt x="0" y="12927"/>
              </a:moveTo>
              <a:lnTo>
                <a:pt x="758974" y="1292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302552" y="2031618"/>
        <a:ext cx="37948" cy="37948"/>
      </dsp:txXfrm>
    </dsp:sp>
    <dsp:sp modelId="{8D7BA0C6-6880-4CD1-AB29-DADF984E1CC0}">
      <dsp:nvSpPr>
        <dsp:cNvPr id="0" name=""/>
        <dsp:cNvSpPr/>
      </dsp:nvSpPr>
      <dsp:spPr>
        <a:xfrm>
          <a:off x="6467065" y="667662"/>
          <a:ext cx="1851886" cy="1492421"/>
        </a:xfrm>
        <a:prstGeom prst="ellipse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চিত্র ও গ্রাফিক্স</a:t>
          </a:r>
          <a:endParaRPr lang="en-US" sz="28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738267" y="886222"/>
        <a:ext cx="1309482" cy="1055301"/>
      </dsp:txXfrm>
    </dsp:sp>
    <dsp:sp modelId="{9C440E80-6D11-4DB6-9C78-B67C03EF8027}">
      <dsp:nvSpPr>
        <dsp:cNvPr id="0" name=""/>
        <dsp:cNvSpPr/>
      </dsp:nvSpPr>
      <dsp:spPr>
        <a:xfrm rot="936784">
          <a:off x="6085374" y="3048914"/>
          <a:ext cx="757241" cy="25855"/>
        </a:xfrm>
        <a:custGeom>
          <a:avLst/>
          <a:gdLst/>
          <a:ahLst/>
          <a:cxnLst/>
          <a:rect l="0" t="0" r="0" b="0"/>
          <a:pathLst>
            <a:path>
              <a:moveTo>
                <a:pt x="0" y="12927"/>
              </a:moveTo>
              <a:lnTo>
                <a:pt x="757241" y="1292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445064" y="3042911"/>
        <a:ext cx="37862" cy="37862"/>
      </dsp:txXfrm>
    </dsp:sp>
    <dsp:sp modelId="{8FC5C129-745A-4600-BA42-468EA15B4ED7}">
      <dsp:nvSpPr>
        <dsp:cNvPr id="0" name=""/>
        <dsp:cNvSpPr/>
      </dsp:nvSpPr>
      <dsp:spPr>
        <a:xfrm>
          <a:off x="6769525" y="2673441"/>
          <a:ext cx="1949744" cy="1492421"/>
        </a:xfrm>
        <a:prstGeom prst="ellipse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শব্দ বা অডিও</a:t>
          </a:r>
          <a:endParaRPr lang="en-US" sz="2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055058" y="2892001"/>
        <a:ext cx="1378678" cy="1055301"/>
      </dsp:txXfrm>
    </dsp:sp>
    <dsp:sp modelId="{C5022C32-1400-4343-BA60-E268C846D6B1}">
      <dsp:nvSpPr>
        <dsp:cNvPr id="0" name=""/>
        <dsp:cNvSpPr/>
      </dsp:nvSpPr>
      <dsp:spPr>
        <a:xfrm rot="5281424">
          <a:off x="5118149" y="3701943"/>
          <a:ext cx="252260" cy="25855"/>
        </a:xfrm>
        <a:custGeom>
          <a:avLst/>
          <a:gdLst/>
          <a:ahLst/>
          <a:cxnLst/>
          <a:rect l="0" t="0" r="0" b="0"/>
          <a:pathLst>
            <a:path>
              <a:moveTo>
                <a:pt x="0" y="12927"/>
              </a:moveTo>
              <a:lnTo>
                <a:pt x="252260" y="1292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37973" y="3708565"/>
        <a:ext cx="12613" cy="12613"/>
      </dsp:txXfrm>
    </dsp:sp>
    <dsp:sp modelId="{50D09F87-C5D8-4AE2-B1DB-766C5E79FC47}">
      <dsp:nvSpPr>
        <dsp:cNvPr id="0" name=""/>
        <dsp:cNvSpPr/>
      </dsp:nvSpPr>
      <dsp:spPr>
        <a:xfrm>
          <a:off x="4345328" y="3840640"/>
          <a:ext cx="1858080" cy="1492421"/>
        </a:xfrm>
        <a:prstGeom prst="ellips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এনিমেশন</a:t>
          </a:r>
          <a:endParaRPr lang="en-US" sz="2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17438" y="4059200"/>
        <a:ext cx="1313860" cy="10553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639D7-47C1-4A7B-8612-38A01BE696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CAA6E5-B752-4ADF-97D8-E1E6688FCF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E6F4CA-1DB0-464B-9A1C-AACBBC98B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7E92F-0960-4584-85A6-4B06FDE4741C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F916A-D856-45C5-A37E-F14E8158E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16345-4D91-4FDE-8288-C405CEBD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80752-6D74-44FA-A349-DBCCD389E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61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CDA62-F13C-43F1-8A31-1D1BCBD0B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C9C3CA-1C4A-4DC1-AC83-42ED7CBCD8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39B9E-ACD9-46B6-B95B-BBDED6074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7E92F-0960-4584-85A6-4B06FDE4741C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D946C-A1C7-4B4F-9304-92449E089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1E2397-E466-40DB-B70D-1A08FD33D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80752-6D74-44FA-A349-DBCCD389E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84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04A488-61F3-4480-9538-FD9386E4DA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AE8FAC-F3C1-42B2-85FE-895FFCC8EE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9BD43D-1AC2-4824-99C2-1E3B2F7EA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7E92F-0960-4584-85A6-4B06FDE4741C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4858EA-236A-430A-80F4-BAB2AE46B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B315B-195D-4D2C-AD42-C3E27C61D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80752-6D74-44FA-A349-DBCCD389E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244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21065-7EBF-494A-9DC4-3350E7342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329E3-FB95-48A2-9C68-70270A3FF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7B11B-CDD9-4DD9-B4FF-3DD965D40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7E92F-0960-4584-85A6-4B06FDE4741C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1D86F-AE85-47BF-BE16-C0180F05C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E73A97-5C66-4257-A1B7-C959A8EB4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80752-6D74-44FA-A349-DBCCD389E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08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597B3-BD90-4850-8217-BB3605626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B53801-49AF-46B5-A051-58E56B86F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3CC445-B225-4BE3-AF50-C3BB2BAE1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7E92F-0960-4584-85A6-4B06FDE4741C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7BEB1-255C-4069-BD19-DC7725AD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0EB79-D4BF-4E30-8246-52F9BB47A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80752-6D74-44FA-A349-DBCCD389E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9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F7BDD-6FFC-413B-96E2-5A8D6EBEF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EF59C-3CBE-441F-AB7E-C46E0C0C90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379270-5FAA-4598-9097-C159AF184A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AF1773-7311-4079-A6C5-2CDBA54C8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7E92F-0960-4584-85A6-4B06FDE4741C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0DCAA5-0C73-49C9-858E-CF9D2E0CE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55A198-9E09-477D-8CC5-82DF1AE63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80752-6D74-44FA-A349-DBCCD389E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966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7036A-472C-46A1-A382-CFEBE6599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2A500-F66B-4C79-8F75-E90A6330A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9531B3-FFEB-4AE4-90BE-32A3DFB83E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F901D4-F187-4063-8CE1-47027E0FD9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F7AA29-D7C1-4104-8A88-3700154B38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C5985F-24BD-42AE-AB84-636A36496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7E92F-0960-4584-85A6-4B06FDE4741C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464D96-E627-4842-A581-2FB903E4B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81A54A-2FCD-4E73-AAB6-A7499F7BF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80752-6D74-44FA-A349-DBCCD389E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25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5709E-FBF7-4771-8D20-5962C0F60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D61572-340E-4DE3-B8AE-962B44BFC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7E92F-0960-4584-85A6-4B06FDE4741C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7F779-7722-45DF-A67D-90295EFCD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35CE11-236F-4206-9D76-41990723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80752-6D74-44FA-A349-DBCCD389E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756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E81BD58-755B-48A3-941E-3DB69A04D4C8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noFill/>
          <a:ln w="209550" cap="sq" cmpd="tri">
            <a:solidFill>
              <a:srgbClr val="7030A0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B050"/>
                </a:solidFill>
              </a:ln>
              <a:noFill/>
              <a:effectLst>
                <a:glow rad="952500">
                  <a:srgbClr val="00B0F0">
                    <a:alpha val="5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9163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298CD-E66C-40BC-B0A4-6821E9015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BBF16-F1FD-424F-A96C-22B1703B3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5BE3A9-C6F3-49F5-B45D-C907C4FACA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52D9B7-CBD1-47AC-8BBC-951152CA5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7E92F-0960-4584-85A6-4B06FDE4741C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2B1B2E-5312-447A-B0EB-4A537BAD2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3B96D5-B566-460B-BFA3-B9B0D6747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80752-6D74-44FA-A349-DBCCD389E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39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5668F-3D01-4367-AA8E-12CCD95B4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4E3BBC-6863-43AD-98AF-90EA514DB6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36FE92-F992-4ECE-9639-CE1E40B306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FE2C33-C98D-4899-AF32-3125C048F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7E92F-0960-4584-85A6-4B06FDE4741C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E94998-A83A-4E0A-AF0D-DFC613A70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820EEB-6738-43AF-9483-599A1B82C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80752-6D74-44FA-A349-DBCCD389E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76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404DCD-CA05-410E-8DA5-2D12F0FF2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2A1FE0-BAE8-4088-95D2-36EF9A62B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E7A17-8782-4C3C-A272-1940D6EC71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7E92F-0960-4584-85A6-4B06FDE4741C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6E6B51-92F7-4D71-ACE5-769AD34BF3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AF553-E448-4002-BAD2-5E53AC4261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80752-6D74-44FA-A349-DBCCD389E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505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8C1BDD37-26D6-43BD-BDE4-B18670EC2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2882" y="883605"/>
            <a:ext cx="9404350" cy="592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flower gif animated">
            <a:extLst>
              <a:ext uri="{FF2B5EF4-FFF2-40B4-BE49-F238E27FC236}">
                <a16:creationId xmlns:a16="http://schemas.microsoft.com/office/drawing/2014/main" id="{39773B8C-9C0B-424D-A32F-CC7ABEA1B7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90927">
            <a:off x="3486546" y="2169127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flower gif animated">
            <a:extLst>
              <a:ext uri="{FF2B5EF4-FFF2-40B4-BE49-F238E27FC236}">
                <a16:creationId xmlns:a16="http://schemas.microsoft.com/office/drawing/2014/main" id="{DE0197D0-625C-4BD8-A659-3E7A804D3B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75384">
            <a:off x="5698589" y="2113515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flower gif animated">
            <a:extLst>
              <a:ext uri="{FF2B5EF4-FFF2-40B4-BE49-F238E27FC236}">
                <a16:creationId xmlns:a16="http://schemas.microsoft.com/office/drawing/2014/main" id="{BC594AFF-0DF3-401C-A35D-91CCA798B4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784161">
            <a:off x="6377638" y="2339179"/>
            <a:ext cx="3048000" cy="233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flower gif animated">
            <a:extLst>
              <a:ext uri="{FF2B5EF4-FFF2-40B4-BE49-F238E27FC236}">
                <a16:creationId xmlns:a16="http://schemas.microsoft.com/office/drawing/2014/main" id="{65A42EE8-A0BF-423D-9165-CA61B54651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48849">
            <a:off x="6099604" y="1973838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flower gif animated">
            <a:extLst>
              <a:ext uri="{FF2B5EF4-FFF2-40B4-BE49-F238E27FC236}">
                <a16:creationId xmlns:a16="http://schemas.microsoft.com/office/drawing/2014/main" id="{83F166A1-DE5F-4207-ABB9-5044BD1FBF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922309">
            <a:off x="5159964" y="2340357"/>
            <a:ext cx="3048000" cy="213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flower gif animated">
            <a:extLst>
              <a:ext uri="{FF2B5EF4-FFF2-40B4-BE49-F238E27FC236}">
                <a16:creationId xmlns:a16="http://schemas.microsoft.com/office/drawing/2014/main" id="{6C069FCC-C3D4-4E87-8343-627C63A2EDF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57579">
            <a:off x="6153885" y="2070179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flower gif animated">
            <a:extLst>
              <a:ext uri="{FF2B5EF4-FFF2-40B4-BE49-F238E27FC236}">
                <a16:creationId xmlns:a16="http://schemas.microsoft.com/office/drawing/2014/main" id="{79C5134C-5DA3-43CA-9728-E26A05EE5ED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307301">
            <a:off x="2576579" y="2272748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flower gif animated">
            <a:extLst>
              <a:ext uri="{FF2B5EF4-FFF2-40B4-BE49-F238E27FC236}">
                <a16:creationId xmlns:a16="http://schemas.microsoft.com/office/drawing/2014/main" id="{2A07A2F6-84FA-4BD1-BD6F-74B8B2139D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68480">
            <a:off x="3022189" y="1944586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ge result for flower gif animated">
            <a:extLst>
              <a:ext uri="{FF2B5EF4-FFF2-40B4-BE49-F238E27FC236}">
                <a16:creationId xmlns:a16="http://schemas.microsoft.com/office/drawing/2014/main" id="{282311BB-D422-4071-BAD6-D8AC1A7E02F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29693">
            <a:off x="3338406" y="167022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mage result for flower gif animated">
            <a:extLst>
              <a:ext uri="{FF2B5EF4-FFF2-40B4-BE49-F238E27FC236}">
                <a16:creationId xmlns:a16="http://schemas.microsoft.com/office/drawing/2014/main" id="{2BC38021-096B-4E93-A997-601A66F6DF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0561">
            <a:off x="3640762" y="2223384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Image result for flower gif animated">
            <a:extLst>
              <a:ext uri="{FF2B5EF4-FFF2-40B4-BE49-F238E27FC236}">
                <a16:creationId xmlns:a16="http://schemas.microsoft.com/office/drawing/2014/main" id="{049E2E87-52BB-49F3-A1FF-ED2779E8C26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677720">
            <a:off x="2746396" y="2070179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Image result for flower gif animated">
            <a:extLst>
              <a:ext uri="{FF2B5EF4-FFF2-40B4-BE49-F238E27FC236}">
                <a16:creationId xmlns:a16="http://schemas.microsoft.com/office/drawing/2014/main" id="{3BB0D3CA-D755-463A-9600-C1333A614F1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11120">
            <a:off x="5331053" y="209467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E478114-4B81-426C-B321-F67885B916AB}"/>
              </a:ext>
            </a:extLst>
          </p:cNvPr>
          <p:cNvSpPr/>
          <p:nvPr/>
        </p:nvSpPr>
        <p:spPr>
          <a:xfrm>
            <a:off x="2196101" y="212034"/>
            <a:ext cx="7602118" cy="1191689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ক্লাসে সকলকে স্বাগতম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1440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219B70-6070-4808-ACC7-4DC4DB947F70}"/>
              </a:ext>
            </a:extLst>
          </p:cNvPr>
          <p:cNvSpPr/>
          <p:nvPr/>
        </p:nvSpPr>
        <p:spPr>
          <a:xfrm>
            <a:off x="2975942" y="409984"/>
            <a:ext cx="6944138" cy="1257288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মাল্টিমিডিয়ার প্রধান মাধ্যমসমূহ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8B969E-5C74-4D2C-B145-182CE23A8E1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1978" y="1797514"/>
            <a:ext cx="4691222" cy="31966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C5AD0A-A8B2-4500-BC61-2EEDA003A212}"/>
              </a:ext>
            </a:extLst>
          </p:cNvPr>
          <p:cNvSpPr txBox="1"/>
          <p:nvPr/>
        </p:nvSpPr>
        <p:spPr>
          <a:xfrm>
            <a:off x="1863297" y="3010684"/>
            <a:ext cx="22252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টেক্সট বা বর্ণ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157C9C-F30F-4E3E-A085-61756ADD06F5}"/>
              </a:ext>
            </a:extLst>
          </p:cNvPr>
          <p:cNvSpPr txBox="1"/>
          <p:nvPr/>
        </p:nvSpPr>
        <p:spPr>
          <a:xfrm>
            <a:off x="2270924" y="5480621"/>
            <a:ext cx="9573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সারা দুনিয়াতেই টেক্সটের যাবতীয় কাজ কম্পিউটারে হয়ে থাকে।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36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C207997-0B83-4D79-A49E-BEFBD92E2507}"/>
              </a:ext>
            </a:extLst>
          </p:cNvPr>
          <p:cNvGrpSpPr/>
          <p:nvPr/>
        </p:nvGrpSpPr>
        <p:grpSpPr>
          <a:xfrm>
            <a:off x="1714154" y="1904588"/>
            <a:ext cx="8344246" cy="3489047"/>
            <a:chOff x="1516038" y="824142"/>
            <a:chExt cx="8672584" cy="371475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D51D042-9D8A-408B-BDC8-8E9697339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6038" y="1182129"/>
              <a:ext cx="4775580" cy="2998777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E043361-FE6B-4EFB-8591-7A1F1311A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16822" y="824142"/>
              <a:ext cx="2971800" cy="3714750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D621515A-14C8-4C76-B93C-087119D7247C}"/>
              </a:ext>
            </a:extLst>
          </p:cNvPr>
          <p:cNvSpPr/>
          <p:nvPr/>
        </p:nvSpPr>
        <p:spPr>
          <a:xfrm>
            <a:off x="2975942" y="409984"/>
            <a:ext cx="6944138" cy="1257288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মাল্টিমিডিয়ার প্রধান মাধ্যমসমূহ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CCA2A0-CE1F-490A-A2BD-BCC615BFA93D}"/>
              </a:ext>
            </a:extLst>
          </p:cNvPr>
          <p:cNvSpPr txBox="1"/>
          <p:nvPr/>
        </p:nvSpPr>
        <p:spPr>
          <a:xfrm>
            <a:off x="5167889" y="5775502"/>
            <a:ext cx="2824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চিত্র বা গ্রাফিক্স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405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218F4FE-3771-4AE7-8B84-5824857F6A14}"/>
              </a:ext>
            </a:extLst>
          </p:cNvPr>
          <p:cNvGrpSpPr/>
          <p:nvPr/>
        </p:nvGrpSpPr>
        <p:grpSpPr>
          <a:xfrm>
            <a:off x="1409954" y="1266319"/>
            <a:ext cx="9372092" cy="2551098"/>
            <a:chOff x="1337480" y="717645"/>
            <a:chExt cx="9372092" cy="231215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2ACF144-71F7-4F52-BD80-30200CEE6F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37480" y="717645"/>
              <a:ext cx="2312158" cy="2312158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AB423D-73F7-48A2-B68B-1F65B4B8B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08477" y="717645"/>
              <a:ext cx="2308605" cy="231215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E5F37E0-1CE0-4E7C-9C52-E6A0962FA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75921" y="717645"/>
              <a:ext cx="2633651" cy="2312158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FE1FA0E-D997-4189-BE8A-63B713109069}"/>
              </a:ext>
            </a:extLst>
          </p:cNvPr>
          <p:cNvSpPr txBox="1"/>
          <p:nvPr/>
        </p:nvSpPr>
        <p:spPr>
          <a:xfrm>
            <a:off x="4672524" y="5139427"/>
            <a:ext cx="2544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অডিও বা শব্দ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045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76F343C-E9BB-450C-A778-EFA696775458}"/>
              </a:ext>
            </a:extLst>
          </p:cNvPr>
          <p:cNvSpPr txBox="1"/>
          <p:nvPr/>
        </p:nvSpPr>
        <p:spPr>
          <a:xfrm>
            <a:off x="5128592" y="808382"/>
            <a:ext cx="2252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ভিডিও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106" name="Picture 10" descr="Image result for video">
            <a:extLst>
              <a:ext uri="{FF2B5EF4-FFF2-40B4-BE49-F238E27FC236}">
                <a16:creationId xmlns:a16="http://schemas.microsoft.com/office/drawing/2014/main" id="{C1FBEE8E-8788-462A-A969-0406CA5AE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8592" y="2434291"/>
            <a:ext cx="1842052" cy="198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809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3">
            <a:extLst>
              <a:ext uri="{FF2B5EF4-FFF2-40B4-BE49-F238E27FC236}">
                <a16:creationId xmlns:a16="http://schemas.microsoft.com/office/drawing/2014/main" id="{66998F93-C399-4260-8DDE-AAA58C2BEBB6}"/>
              </a:ext>
            </a:extLst>
          </p:cNvPr>
          <p:cNvSpPr/>
          <p:nvPr/>
        </p:nvSpPr>
        <p:spPr>
          <a:xfrm>
            <a:off x="9648967" y="136478"/>
            <a:ext cx="2088108" cy="1842447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C8B36B-A94A-41B2-A6C4-C5189F7B7FB1}"/>
              </a:ext>
            </a:extLst>
          </p:cNvPr>
          <p:cNvSpPr txBox="1"/>
          <p:nvPr/>
        </p:nvSpPr>
        <p:spPr>
          <a:xfrm>
            <a:off x="10259262" y="642202"/>
            <a:ext cx="1072731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</a:p>
          <a:p>
            <a:pPr algn="ctr"/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 মিনিট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9DB22E-3525-47A2-B2AC-32545C57B999}"/>
              </a:ext>
            </a:extLst>
          </p:cNvPr>
          <p:cNvSpPr/>
          <p:nvPr/>
        </p:nvSpPr>
        <p:spPr>
          <a:xfrm>
            <a:off x="4257856" y="262570"/>
            <a:ext cx="3676287" cy="15902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58959C-A2B1-406F-8A93-5513E38C009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668" y="2537425"/>
            <a:ext cx="3917986" cy="207469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48E9432-60B8-4391-9EAB-2A1D66AB8787}"/>
              </a:ext>
            </a:extLst>
          </p:cNvPr>
          <p:cNvSpPr/>
          <p:nvPr/>
        </p:nvSpPr>
        <p:spPr>
          <a:xfrm>
            <a:off x="1166192" y="4879076"/>
            <a:ext cx="10296939" cy="15902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মাল্টিমিডিয়ার মাধ্যমসমূহ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789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8164CC-3C83-4081-B50B-8EE214D5419D}"/>
              </a:ext>
            </a:extLst>
          </p:cNvPr>
          <p:cNvSpPr txBox="1"/>
          <p:nvPr/>
        </p:nvSpPr>
        <p:spPr>
          <a:xfrm>
            <a:off x="3047999" y="304178"/>
            <a:ext cx="69360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শিক্ষাক্ষেত্রে মাল্টিমিডিয়ার ব্যবহার 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AABB1A6-6577-4A2F-9781-1BF263E5F6BA}"/>
              </a:ext>
            </a:extLst>
          </p:cNvPr>
          <p:cNvGrpSpPr/>
          <p:nvPr/>
        </p:nvGrpSpPr>
        <p:grpSpPr>
          <a:xfrm>
            <a:off x="1988355" y="1073619"/>
            <a:ext cx="8215289" cy="5656806"/>
            <a:chOff x="1389363" y="1056043"/>
            <a:chExt cx="8215289" cy="565680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222CA3F-6BEC-4468-AA6A-B769BE9B1A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9363" y="1056043"/>
              <a:ext cx="3667837" cy="231058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0919355-ECC2-4B8F-9B57-3CA1B1200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47597" y="1056043"/>
              <a:ext cx="2957055" cy="231058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34218A4-16D2-421E-AEB0-9A4A5FA2D8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9363" y="4136065"/>
              <a:ext cx="3667837" cy="211511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7E21BEE-862B-4691-A287-843B150B3D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47597" y="4136065"/>
              <a:ext cx="2957055" cy="211511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55EAB7A-A3A3-42C3-B968-4F71657DDC0F}"/>
                </a:ext>
              </a:extLst>
            </p:cNvPr>
            <p:cNvSpPr txBox="1"/>
            <p:nvPr/>
          </p:nvSpPr>
          <p:spPr>
            <a:xfrm>
              <a:off x="2114644" y="3366624"/>
              <a:ext cx="22172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মাল্টিমিডিয়া ক্লাসরুম 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3C0AC37-D4DE-402C-ADF9-1D0F09232D18}"/>
                </a:ext>
              </a:extLst>
            </p:cNvPr>
            <p:cNvSpPr txBox="1"/>
            <p:nvPr/>
          </p:nvSpPr>
          <p:spPr>
            <a:xfrm>
              <a:off x="7105395" y="3366624"/>
              <a:ext cx="2041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ল্যাপটপ ও প্রজেক্টর 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D73F5D1-32E5-434B-AFFC-C18C5EB2B647}"/>
                </a:ext>
              </a:extLst>
            </p:cNvPr>
            <p:cNvSpPr txBox="1"/>
            <p:nvPr/>
          </p:nvSpPr>
          <p:spPr>
            <a:xfrm>
              <a:off x="2184418" y="6251184"/>
              <a:ext cx="18245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ডিজিটাল কন্টেন্ট 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40E0B12-6448-456F-8F31-5DBCFAF297F1}"/>
                </a:ext>
              </a:extLst>
            </p:cNvPr>
            <p:cNvSpPr txBox="1"/>
            <p:nvPr/>
          </p:nvSpPr>
          <p:spPr>
            <a:xfrm>
              <a:off x="7688554" y="6251184"/>
              <a:ext cx="15568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সাউন্ড সিস্টেম 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1828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5DD379-5052-4A4D-B749-DB29EBF32E14}"/>
              </a:ext>
            </a:extLst>
          </p:cNvPr>
          <p:cNvSpPr txBox="1"/>
          <p:nvPr/>
        </p:nvSpPr>
        <p:spPr>
          <a:xfrm>
            <a:off x="3899062" y="321981"/>
            <a:ext cx="4393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বিনোদনে মাল্টিমিডিয়া  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83E1750-3063-4A5A-A8B8-3393B6973EF7}"/>
              </a:ext>
            </a:extLst>
          </p:cNvPr>
          <p:cNvGrpSpPr/>
          <p:nvPr/>
        </p:nvGrpSpPr>
        <p:grpSpPr>
          <a:xfrm>
            <a:off x="1582365" y="1200129"/>
            <a:ext cx="9635596" cy="5547116"/>
            <a:chOff x="1310185" y="946859"/>
            <a:chExt cx="9635596" cy="554711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05E02DB-DD31-4B13-96A4-10252871A7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10185" y="3295957"/>
              <a:ext cx="3730157" cy="225868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9A00B1A-7992-47B4-997F-B3CF4F23C1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61320" y="3295957"/>
              <a:ext cx="3684461" cy="225868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48C1CA4-F70E-4B03-B2C8-1E6740197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79142" y="946859"/>
              <a:ext cx="3684461" cy="225868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D7755E1-F43D-499E-96C3-B129AC19D5EB}"/>
                </a:ext>
              </a:extLst>
            </p:cNvPr>
            <p:cNvSpPr txBox="1"/>
            <p:nvPr/>
          </p:nvSpPr>
          <p:spPr>
            <a:xfrm>
              <a:off x="2121450" y="6032310"/>
              <a:ext cx="79998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সিনেমা ও নাটককে প্রাণবন্ত করতে মাল্টিমিডিয়ার সাহায্যে স্পেশাল ইফেক্টের ব্যবহার 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9778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9C4A00-DDE9-4A9B-B09E-8D8621C4E56F}"/>
              </a:ext>
            </a:extLst>
          </p:cNvPr>
          <p:cNvSpPr txBox="1"/>
          <p:nvPr/>
        </p:nvSpPr>
        <p:spPr>
          <a:xfrm>
            <a:off x="2341293" y="272951"/>
            <a:ext cx="79218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বিজ্ঞাপন ও ডিজিটাল প্রকাশনায় মাল্টিমিডিয়া  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36C3ED5-89FB-4593-8D2E-590FEB74FD7E}"/>
              </a:ext>
            </a:extLst>
          </p:cNvPr>
          <p:cNvGrpSpPr/>
          <p:nvPr/>
        </p:nvGrpSpPr>
        <p:grpSpPr>
          <a:xfrm>
            <a:off x="2176816" y="1273576"/>
            <a:ext cx="7868369" cy="4767785"/>
            <a:chOff x="2176816" y="1273576"/>
            <a:chExt cx="7868369" cy="476778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D03F490-3ADD-4474-B249-892C91A020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76816" y="1273576"/>
              <a:ext cx="2786802" cy="189270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B0C2F14-C59A-442D-9ECF-8588ED1AD1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35618" y="3589928"/>
              <a:ext cx="1869198" cy="245143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A913634-D50B-4AF9-81F0-615BEA944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01735" y="1273576"/>
              <a:ext cx="3043450" cy="189270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159F5D1-21BE-4118-81A2-2DCBDF6434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01735" y="3890181"/>
              <a:ext cx="3043450" cy="21511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09420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0328C0-9B7D-42DB-9455-A206AF20B11B}"/>
              </a:ext>
            </a:extLst>
          </p:cNvPr>
          <p:cNvSpPr txBox="1"/>
          <p:nvPr/>
        </p:nvSpPr>
        <p:spPr>
          <a:xfrm>
            <a:off x="1965278" y="191065"/>
            <a:ext cx="83524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গেমস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bn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895E1BD-E729-4C9B-8494-47AE4F65D2BD}"/>
              </a:ext>
            </a:extLst>
          </p:cNvPr>
          <p:cNvGrpSpPr/>
          <p:nvPr/>
        </p:nvGrpSpPr>
        <p:grpSpPr>
          <a:xfrm>
            <a:off x="256562" y="2187949"/>
            <a:ext cx="11169211" cy="3632627"/>
            <a:chOff x="455272" y="2112999"/>
            <a:chExt cx="11169211" cy="363262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2587181-2BD0-4A70-B182-7336475EA1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5272" y="2112999"/>
              <a:ext cx="3397369" cy="240518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5BEE7F1-85B6-498D-86EF-16147F22C1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52642" y="2113000"/>
              <a:ext cx="2405185" cy="240518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1E51514-2675-4038-A523-22E8992164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42848" y="2112999"/>
              <a:ext cx="2296308" cy="240518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7668EF8-55AE-4355-944C-F050F8AC0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38483" y="2112999"/>
              <a:ext cx="2286000" cy="240518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80C86BA-2C4D-4765-8BCD-473BCAACB81F}"/>
                </a:ext>
              </a:extLst>
            </p:cNvPr>
            <p:cNvSpPr txBox="1"/>
            <p:nvPr/>
          </p:nvSpPr>
          <p:spPr>
            <a:xfrm>
              <a:off x="4848572" y="5222126"/>
              <a:ext cx="2983259" cy="523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মাল্টিমিডিয়া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সফটওয়্যার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552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7D0829-C1DE-4BB0-AE93-260E8AD03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8083" y="617586"/>
            <a:ext cx="3929126" cy="2046106"/>
          </a:xfrm>
          <a:prstGeom prst="rect">
            <a:avLst/>
          </a:prstGeom>
        </p:spPr>
      </p:pic>
      <p:pic>
        <p:nvPicPr>
          <p:cNvPr id="4" name="Picture 6" descr="Related image">
            <a:extLst>
              <a:ext uri="{FF2B5EF4-FFF2-40B4-BE49-F238E27FC236}">
                <a16:creationId xmlns:a16="http://schemas.microsoft.com/office/drawing/2014/main" id="{8CF1EE2B-EBB6-4D38-9752-404F42FD9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3976" y="617586"/>
            <a:ext cx="3828364" cy="233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BEA947-A4AB-49B9-9FF5-61F290DF1CB0}"/>
              </a:ext>
            </a:extLst>
          </p:cNvPr>
          <p:cNvSpPr txBox="1"/>
          <p:nvPr/>
        </p:nvSpPr>
        <p:spPr>
          <a:xfrm>
            <a:off x="742122" y="4629273"/>
            <a:ext cx="111919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গেমস বা ভিডিও গেমস গুলোতে মাল্টিমিডিয়ার ব্যাপক ব্যবহার শুরু হয়েছে।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3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BC18C2-C34C-413E-85CB-258D5E68EAAD}"/>
              </a:ext>
            </a:extLst>
          </p:cNvPr>
          <p:cNvSpPr/>
          <p:nvPr/>
        </p:nvSpPr>
        <p:spPr>
          <a:xfrm>
            <a:off x="3551582" y="212034"/>
            <a:ext cx="5088835" cy="16167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E22C6C-9A13-4203-851F-0538711A5CC3}"/>
              </a:ext>
            </a:extLst>
          </p:cNvPr>
          <p:cNvSpPr/>
          <p:nvPr/>
        </p:nvSpPr>
        <p:spPr>
          <a:xfrm>
            <a:off x="523462" y="2007704"/>
            <a:ext cx="5320747" cy="43533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  <a:p>
            <a:pPr algn="ctr"/>
            <a:endParaRPr lang="bn-IN" sz="105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মদিনা খাতুন</a:t>
            </a:r>
          </a:p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(আইসিটি)</a:t>
            </a:r>
          </a:p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লক্ষ্মীপুর দ্বিমুখী উচ্চ বিদ্যালয়,</a:t>
            </a:r>
          </a:p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কুলিয়ারচর, কিশোরগঞ্জ।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03CB4E-9761-49A4-9A5F-B6EDFAC693CC}"/>
              </a:ext>
            </a:extLst>
          </p:cNvPr>
          <p:cNvSpPr/>
          <p:nvPr/>
        </p:nvSpPr>
        <p:spPr>
          <a:xfrm>
            <a:off x="6917635" y="2007704"/>
            <a:ext cx="4949685" cy="435333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pPr algn="ctr"/>
            <a:endParaRPr lang="bn-IN" sz="11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: দশম</a:t>
            </a:r>
          </a:p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: তথ্য ও যোগাযোগ প্রযুক্তি</a:t>
            </a:r>
          </a:p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 : পঞ্চম</a:t>
            </a:r>
          </a:p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: ৫০ মিনিট</a:t>
            </a:r>
          </a:p>
          <a:p>
            <a:pPr algn="ctr"/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A01C486-B8F0-433D-B6CE-3DD573D6E250}"/>
              </a:ext>
            </a:extLst>
          </p:cNvPr>
          <p:cNvCxnSpPr/>
          <p:nvPr/>
        </p:nvCxnSpPr>
        <p:spPr>
          <a:xfrm>
            <a:off x="6308035" y="2007704"/>
            <a:ext cx="0" cy="4247322"/>
          </a:xfrm>
          <a:prstGeom prst="line">
            <a:avLst/>
          </a:prstGeom>
          <a:ln w="57150">
            <a:solidFill>
              <a:srgbClr val="D818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735F326-A2A5-4685-A6D8-1920FFA6258A}"/>
              </a:ext>
            </a:extLst>
          </p:cNvPr>
          <p:cNvCxnSpPr/>
          <p:nvPr/>
        </p:nvCxnSpPr>
        <p:spPr>
          <a:xfrm>
            <a:off x="6400800" y="2345635"/>
            <a:ext cx="0" cy="36708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0411F7E-2C03-4F7B-AD1D-26A4377A6A05}"/>
              </a:ext>
            </a:extLst>
          </p:cNvPr>
          <p:cNvCxnSpPr/>
          <p:nvPr/>
        </p:nvCxnSpPr>
        <p:spPr>
          <a:xfrm>
            <a:off x="6473688" y="2345632"/>
            <a:ext cx="0" cy="367085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8CCF89-78C0-4F8B-AE31-2318281D070F}"/>
              </a:ext>
            </a:extLst>
          </p:cNvPr>
          <p:cNvCxnSpPr/>
          <p:nvPr/>
        </p:nvCxnSpPr>
        <p:spPr>
          <a:xfrm>
            <a:off x="6215271" y="2345632"/>
            <a:ext cx="0" cy="36708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7EA777B-06B2-4F09-9B87-14FD650FA516}"/>
              </a:ext>
            </a:extLst>
          </p:cNvPr>
          <p:cNvCxnSpPr/>
          <p:nvPr/>
        </p:nvCxnSpPr>
        <p:spPr>
          <a:xfrm>
            <a:off x="6142382" y="2345632"/>
            <a:ext cx="0" cy="3670852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0965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CDE6C8-3AA2-494C-9906-E68322C47DA9}"/>
              </a:ext>
            </a:extLst>
          </p:cNvPr>
          <p:cNvSpPr/>
          <p:nvPr/>
        </p:nvSpPr>
        <p:spPr>
          <a:xfrm>
            <a:off x="4257856" y="262570"/>
            <a:ext cx="3676287" cy="15902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7BC0C2-B55A-4CCE-A3E1-FCD54F742E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2413" y="2047607"/>
            <a:ext cx="2807171" cy="2232845"/>
          </a:xfrm>
          <a:prstGeom prst="ellipse">
            <a:avLst/>
          </a:prstGeom>
          <a:ln w="6350" cap="rnd">
            <a:solidFill>
              <a:srgbClr val="EA4DCA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bliqueBottomRight"/>
            <a:lightRig rig="contrasting" dir="t">
              <a:rot lat="0" lon="0" rev="3000000"/>
            </a:lightRig>
          </a:scene3d>
          <a:sp3d contourW="7620">
            <a:bevelT w="95250" h="31750" prst="angle"/>
            <a:contourClr>
              <a:srgbClr val="333333"/>
            </a:contourClr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9A38B50-397F-4BFD-A7F3-682987F8B2F1}"/>
              </a:ext>
            </a:extLst>
          </p:cNvPr>
          <p:cNvSpPr/>
          <p:nvPr/>
        </p:nvSpPr>
        <p:spPr>
          <a:xfrm>
            <a:off x="1126435" y="4810539"/>
            <a:ext cx="9939130" cy="14312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দৈনন্দিন জীবনে মাল্টিমিডিয়া ব্যবহারের ক্ষেত্রসমূহ চিহ্নিত করে তোমাদের মতামত তুলে ধর।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loud Callout 2">
            <a:extLst>
              <a:ext uri="{FF2B5EF4-FFF2-40B4-BE49-F238E27FC236}">
                <a16:creationId xmlns:a16="http://schemas.microsoft.com/office/drawing/2014/main" id="{917358F2-5883-48B9-995C-E91BE240E9F4}"/>
              </a:ext>
            </a:extLst>
          </p:cNvPr>
          <p:cNvSpPr/>
          <p:nvPr/>
        </p:nvSpPr>
        <p:spPr>
          <a:xfrm>
            <a:off x="9648967" y="136478"/>
            <a:ext cx="2088108" cy="1842447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11B87B-C9C0-46CB-87B5-20AF0187572C}"/>
              </a:ext>
            </a:extLst>
          </p:cNvPr>
          <p:cNvSpPr txBox="1"/>
          <p:nvPr/>
        </p:nvSpPr>
        <p:spPr>
          <a:xfrm>
            <a:off x="10180660" y="548497"/>
            <a:ext cx="1176925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</a:p>
          <a:p>
            <a:pPr algn="ctr"/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 মিনিট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44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2968DA-9C5C-40C7-8C9C-E88E6C0FCF5F}"/>
              </a:ext>
            </a:extLst>
          </p:cNvPr>
          <p:cNvSpPr txBox="1"/>
          <p:nvPr/>
        </p:nvSpPr>
        <p:spPr>
          <a:xfrm>
            <a:off x="4791856" y="370146"/>
            <a:ext cx="2608288" cy="7694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 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A11F6B-BE99-41D1-B5B7-F77A3894C99F}"/>
              </a:ext>
            </a:extLst>
          </p:cNvPr>
          <p:cNvSpPr/>
          <p:nvPr/>
        </p:nvSpPr>
        <p:spPr>
          <a:xfrm>
            <a:off x="954157" y="1762539"/>
            <a:ext cx="10614991" cy="47253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endParaRPr lang="bn-IN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ctr">
              <a:buFont typeface="Wingdings" panose="05000000000000000000" pitchFamily="2" charset="2"/>
              <a:buChar char="Ø"/>
            </a:pPr>
            <a:endParaRPr lang="bn-IN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মাল্টিমিডিয়ার আভিধানিক অর্থ কী?</a:t>
            </a:r>
          </a:p>
          <a:p>
            <a:pPr algn="ctr"/>
            <a:endParaRPr lang="bn-IN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বিভিন্ন প্রকাশ মাধ্যমের সমন্বয় বলা হয় কোনটিকে?</a:t>
            </a:r>
          </a:p>
          <a:p>
            <a:pPr algn="ctr"/>
            <a:endParaRPr lang="bn-IN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সারা দুনিয়াতে টেক্সটের যাবতীয় কাজ কোনটির মাধ্যমে সম্পূর্ণ হয়ে থাকে?</a:t>
            </a:r>
          </a:p>
          <a:p>
            <a:pPr algn="ctr"/>
            <a:endParaRPr lang="bn-IN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শিক্ষার উপকরণ হিসেবে কোনটির ব্যবহার ব্যাপক?</a:t>
            </a:r>
          </a:p>
          <a:p>
            <a:pPr algn="ctr"/>
            <a:endParaRPr lang="bn-IN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ctr">
              <a:buFont typeface="Wingdings" panose="05000000000000000000" pitchFamily="2" charset="2"/>
              <a:buChar char="Ø"/>
            </a:pPr>
            <a:endParaRPr lang="bn-IN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ctr">
              <a:buFont typeface="Wingdings" panose="05000000000000000000" pitchFamily="2" charset="2"/>
              <a:buChar char="Ø"/>
            </a:pP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79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E336C0-9515-46D9-A9A6-B627A20983B5}"/>
              </a:ext>
            </a:extLst>
          </p:cNvPr>
          <p:cNvSpPr txBox="1"/>
          <p:nvPr/>
        </p:nvSpPr>
        <p:spPr>
          <a:xfrm>
            <a:off x="5301007" y="423081"/>
            <a:ext cx="1908176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7C5BDD-DE53-4529-A28E-7823FEA482CE}"/>
              </a:ext>
            </a:extLst>
          </p:cNvPr>
          <p:cNvSpPr txBox="1"/>
          <p:nvPr/>
        </p:nvSpPr>
        <p:spPr>
          <a:xfrm>
            <a:off x="636173" y="3058319"/>
            <a:ext cx="11237843" cy="1754326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বর্তমানে শিক্ষাক্ষেত্রে মাল্টিমিডিয়ার ব্যবহার ব্যাপক  এবং পাঠদানকে করে তোলে সহজ ও আকর্ষনীয় উক্তিটির যৌক্তিকতা ব্যাখ্যা করে তোমার মতামত খাতায় লিখে আনবে।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09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E0D5C9-F2B3-4B43-89B9-A2C87106ABA4}"/>
              </a:ext>
            </a:extLst>
          </p:cNvPr>
          <p:cNvSpPr txBox="1"/>
          <p:nvPr/>
        </p:nvSpPr>
        <p:spPr>
          <a:xfrm>
            <a:off x="3465443" y="343569"/>
            <a:ext cx="5261113" cy="184304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00B050"/>
            </a:solidFill>
          </a:ln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IN" sz="3600" b="1" dirty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সকলকে ধন্যবাদ</a:t>
            </a:r>
            <a:endParaRPr lang="en-US" sz="3600" b="1" dirty="0">
              <a:ln>
                <a:solidFill>
                  <a:srgbClr val="00206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266" name="Picture 2" descr="Related image">
            <a:extLst>
              <a:ext uri="{FF2B5EF4-FFF2-40B4-BE49-F238E27FC236}">
                <a16:creationId xmlns:a16="http://schemas.microsoft.com/office/drawing/2014/main" id="{7E1EB11D-1EA7-43EE-8D2F-1A16FD83E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5443" y="2419900"/>
            <a:ext cx="5261113" cy="35074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6517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529087C-239C-4371-AB08-D0F8CC6ED492}"/>
              </a:ext>
            </a:extLst>
          </p:cNvPr>
          <p:cNvGrpSpPr/>
          <p:nvPr/>
        </p:nvGrpSpPr>
        <p:grpSpPr>
          <a:xfrm>
            <a:off x="1747324" y="2067638"/>
            <a:ext cx="8697352" cy="4116429"/>
            <a:chOff x="1774883" y="736830"/>
            <a:chExt cx="8697352" cy="411642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43E21C8-7720-4D6E-B6B8-6EEC9D4054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74883" y="869143"/>
              <a:ext cx="2425284" cy="1818963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4728850-A248-401B-B0BF-A5E311583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75484" y="736830"/>
              <a:ext cx="2649497" cy="195127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434B90B-748A-49AA-8D51-53FDED12F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02544" y="3009523"/>
              <a:ext cx="1404920" cy="165035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A3CFECC-5D4F-45B8-86D3-92E278BDD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89807" y="1242929"/>
              <a:ext cx="1482428" cy="263872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406AB14-C4FB-46A8-9EE0-E68EC4B52C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66903" y="2816144"/>
              <a:ext cx="2044469" cy="2037115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FDE7D52D-A569-44CD-BCD2-2D36F4308F97}"/>
              </a:ext>
            </a:extLst>
          </p:cNvPr>
          <p:cNvSpPr/>
          <p:nvPr/>
        </p:nvSpPr>
        <p:spPr>
          <a:xfrm>
            <a:off x="1391478" y="275570"/>
            <a:ext cx="9409043" cy="1616765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 এবং বল এগুলো কিসের ছবি?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22EA86-04C9-4DC2-993A-A18599F46861}"/>
              </a:ext>
            </a:extLst>
          </p:cNvPr>
          <p:cNvSpPr/>
          <p:nvPr/>
        </p:nvSpPr>
        <p:spPr>
          <a:xfrm>
            <a:off x="1391477" y="242485"/>
            <a:ext cx="9409043" cy="1616765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 হচ্ছে বিভিন্ন ধরনের মিডিয়ার ছবি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56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73EBB4-03BB-4EBB-BF50-56C645E5200F}"/>
              </a:ext>
            </a:extLst>
          </p:cNvPr>
          <p:cNvSpPr/>
          <p:nvPr/>
        </p:nvSpPr>
        <p:spPr>
          <a:xfrm>
            <a:off x="357808" y="291549"/>
            <a:ext cx="5088835" cy="1616765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পাঠ-------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Image result for মাল্টিমিডিয়া">
            <a:extLst>
              <a:ext uri="{FF2B5EF4-FFF2-40B4-BE49-F238E27FC236}">
                <a16:creationId xmlns:a16="http://schemas.microsoft.com/office/drawing/2014/main" id="{1F64AC5C-9893-42BD-A408-7BEE1DF35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1670" y="2054086"/>
            <a:ext cx="4547920" cy="27498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78FC86E-B705-421C-8AAB-98B345327C3E}"/>
              </a:ext>
            </a:extLst>
          </p:cNvPr>
          <p:cNvSpPr/>
          <p:nvPr/>
        </p:nvSpPr>
        <p:spPr>
          <a:xfrm>
            <a:off x="6592956" y="4949686"/>
            <a:ext cx="5088835" cy="16167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মাল্টিমিডিয়ার ধারণা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838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BCCAD6-4879-4D2B-B81A-D23A926D6335}"/>
              </a:ext>
            </a:extLst>
          </p:cNvPr>
          <p:cNvSpPr/>
          <p:nvPr/>
        </p:nvSpPr>
        <p:spPr>
          <a:xfrm>
            <a:off x="4240695" y="265042"/>
            <a:ext cx="3710609" cy="155050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597005-73AA-4A68-8372-787A3C6BF84E}"/>
              </a:ext>
            </a:extLst>
          </p:cNvPr>
          <p:cNvSpPr/>
          <p:nvPr/>
        </p:nvSpPr>
        <p:spPr>
          <a:xfrm>
            <a:off x="1086678" y="1974574"/>
            <a:ext cx="9925879" cy="44527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------</a:t>
            </a:r>
          </a:p>
          <a:p>
            <a:pPr algn="ctr"/>
            <a:endParaRPr lang="bn-IN" sz="1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মাল্টিমিডিয়া কী তা বলতে পারবে;</a:t>
            </a:r>
          </a:p>
          <a:p>
            <a:pPr algn="ctr"/>
            <a:endParaRPr lang="bn-IN" sz="9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মাল্টিমিডিয়ার মাধ্যম সমূহ লিখতে পারবে;</a:t>
            </a:r>
          </a:p>
          <a:p>
            <a:pPr algn="ctr"/>
            <a:endParaRPr lang="bn-IN" sz="9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মাল্টিমিডিয়ার ব্যবহারের ক্ষেত্র সমূহ চিহ্নিত করতে পারবে।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25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70DA15-3B37-4146-B943-E77A7E470F5F}"/>
              </a:ext>
            </a:extLst>
          </p:cNvPr>
          <p:cNvSpPr txBox="1"/>
          <p:nvPr/>
        </p:nvSpPr>
        <p:spPr>
          <a:xfrm>
            <a:off x="397566" y="5106635"/>
            <a:ext cx="11582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</a:rPr>
              <a:t>মাল্টি শব্দের অর্থ বহু আর মিডিয়া শব্দের অর্থ মাধ্যম অর্থাৎ মাল্টিমিডিয়া শব্দের অর্থ বহুমাধ্যম।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কোন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বিষয়কে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উপস্থাপনের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জন্য টেক্সট, অ্যানিমেশন, অডিও এবং ভিডিও এর সমন্বিত রূপকে মাল্টিমিডি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বলে।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73EE4AE-2DB5-46AA-804A-631AB9CE26B4}"/>
              </a:ext>
            </a:extLst>
          </p:cNvPr>
          <p:cNvGrpSpPr/>
          <p:nvPr/>
        </p:nvGrpSpPr>
        <p:grpSpPr>
          <a:xfrm>
            <a:off x="2170681" y="1129146"/>
            <a:ext cx="8435002" cy="3906681"/>
            <a:chOff x="1552905" y="432394"/>
            <a:chExt cx="8918701" cy="502168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EA2B5DA-768E-4DFC-9BBC-2A9857AF5A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7094" y="901454"/>
              <a:ext cx="3431139" cy="140428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F044177-614E-4DC7-B1B1-413258FE96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3781" y="2824394"/>
              <a:ext cx="2817766" cy="211103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A647A35-3D7E-4A7C-8A1A-DE50CB2FB5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52905" y="693949"/>
              <a:ext cx="2510438" cy="196651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298FA5B-A954-43C9-82E1-B99B8EF771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81985" y="432394"/>
              <a:ext cx="2489621" cy="248962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C43734B-9780-44D2-990F-F6207AC2521D}"/>
                </a:ext>
              </a:extLst>
            </p:cNvPr>
            <p:cNvSpPr txBox="1"/>
            <p:nvPr/>
          </p:nvSpPr>
          <p:spPr>
            <a:xfrm>
              <a:off x="5617745" y="2041847"/>
              <a:ext cx="8098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টেক্সট</a:t>
              </a:r>
              <a:endParaRPr lang="en-US" sz="28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7483F77-C224-4815-988F-49737AF101B4}"/>
                </a:ext>
              </a:extLst>
            </p:cNvPr>
            <p:cNvSpPr txBox="1"/>
            <p:nvPr/>
          </p:nvSpPr>
          <p:spPr>
            <a:xfrm>
              <a:off x="5298747" y="4930858"/>
              <a:ext cx="14478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অ্যানিমেশন</a:t>
              </a:r>
              <a:endParaRPr lang="en-US" sz="28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28982D7-AEE6-4E09-8F4E-DCB4BCEC2505}"/>
                </a:ext>
              </a:extLst>
            </p:cNvPr>
            <p:cNvSpPr txBox="1"/>
            <p:nvPr/>
          </p:nvSpPr>
          <p:spPr>
            <a:xfrm>
              <a:off x="2376755" y="2565067"/>
              <a:ext cx="8627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অডিও</a:t>
              </a:r>
              <a:endParaRPr lang="en-US" sz="28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F8E54DC-0805-4EBF-A648-267952693598}"/>
                </a:ext>
              </a:extLst>
            </p:cNvPr>
            <p:cNvSpPr txBox="1"/>
            <p:nvPr/>
          </p:nvSpPr>
          <p:spPr>
            <a:xfrm>
              <a:off x="8764168" y="2915410"/>
              <a:ext cx="925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ভিডিও</a:t>
              </a:r>
              <a:endParaRPr lang="en-US" sz="2800" dirty="0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A105D529-BD53-4037-9673-5B52E896209A}"/>
              </a:ext>
            </a:extLst>
          </p:cNvPr>
          <p:cNvSpPr/>
          <p:nvPr/>
        </p:nvSpPr>
        <p:spPr>
          <a:xfrm>
            <a:off x="2333652" y="33799"/>
            <a:ext cx="8109061" cy="130171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 এবং বল  এগুলো কিসের ছবি?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758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70B7647-BE4C-41B8-89C2-FD9116D5E0BA}"/>
              </a:ext>
            </a:extLst>
          </p:cNvPr>
          <p:cNvSpPr/>
          <p:nvPr/>
        </p:nvSpPr>
        <p:spPr>
          <a:xfrm>
            <a:off x="3882887" y="198783"/>
            <a:ext cx="3676287" cy="15902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7F60A03-40E7-432E-A3E7-4A03765325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5799" y="1914750"/>
            <a:ext cx="3984675" cy="2982116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 prst="angle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9FDF0C5-0427-4D70-A23A-481497CD51E2}"/>
              </a:ext>
            </a:extLst>
          </p:cNvPr>
          <p:cNvSpPr/>
          <p:nvPr/>
        </p:nvSpPr>
        <p:spPr>
          <a:xfrm>
            <a:off x="1616767" y="5029202"/>
            <a:ext cx="8706678" cy="14312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মাল্টিমিডিয়া বলতে কী বুঝায়?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loud Callout 2">
            <a:extLst>
              <a:ext uri="{FF2B5EF4-FFF2-40B4-BE49-F238E27FC236}">
                <a16:creationId xmlns:a16="http://schemas.microsoft.com/office/drawing/2014/main" id="{15FD90B7-6B52-4B5A-9AB2-258C7EFEA0C8}"/>
              </a:ext>
            </a:extLst>
          </p:cNvPr>
          <p:cNvSpPr/>
          <p:nvPr/>
        </p:nvSpPr>
        <p:spPr>
          <a:xfrm>
            <a:off x="9342782" y="357807"/>
            <a:ext cx="2690191" cy="1431235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>
                <a:solidFill>
                  <a:schemeClr val="tx1"/>
                </a:solidFill>
              </a:rPr>
              <a:t>সময় : ৩ মিনিট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12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D96F7B7-207E-4396-B487-ACC26CD7C2E3}"/>
              </a:ext>
            </a:extLst>
          </p:cNvPr>
          <p:cNvSpPr/>
          <p:nvPr/>
        </p:nvSpPr>
        <p:spPr>
          <a:xfrm>
            <a:off x="2313334" y="91932"/>
            <a:ext cx="6944138" cy="1257288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মাল্টিমিডিয়ার মাধ্যম সমূহ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07AAE26-A34B-4443-87FC-D1179E473316}"/>
              </a:ext>
            </a:extLst>
          </p:cNvPr>
          <p:cNvGrpSpPr/>
          <p:nvPr/>
        </p:nvGrpSpPr>
        <p:grpSpPr>
          <a:xfrm>
            <a:off x="1059626" y="1107867"/>
            <a:ext cx="10072748" cy="5322430"/>
            <a:chOff x="1044993" y="1010858"/>
            <a:chExt cx="10072748" cy="532243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CB299A4-9497-42AD-B668-E68E9B7B52E1}"/>
                </a:ext>
              </a:extLst>
            </p:cNvPr>
            <p:cNvSpPr/>
            <p:nvPr/>
          </p:nvSpPr>
          <p:spPr>
            <a:xfrm>
              <a:off x="1044993" y="1010859"/>
              <a:ext cx="2885564" cy="1946463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46E9479-3AAD-4BFC-9A61-F596A71773F2}"/>
                </a:ext>
              </a:extLst>
            </p:cNvPr>
            <p:cNvSpPr/>
            <p:nvPr/>
          </p:nvSpPr>
          <p:spPr>
            <a:xfrm>
              <a:off x="4626782" y="1010858"/>
              <a:ext cx="2885564" cy="1946463"/>
            </a:xfrm>
            <a:prstGeom prst="rect">
              <a:avLst/>
            </a:prstGeom>
            <a:blipFill dpi="0"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CD1A014-A464-4EB0-A67E-62ABEF0B2787}"/>
                </a:ext>
              </a:extLst>
            </p:cNvPr>
            <p:cNvSpPr/>
            <p:nvPr/>
          </p:nvSpPr>
          <p:spPr>
            <a:xfrm>
              <a:off x="8232177" y="1016023"/>
              <a:ext cx="2885564" cy="1946463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29F043C-B9F5-4F37-BAB3-A52581138500}"/>
                </a:ext>
              </a:extLst>
            </p:cNvPr>
            <p:cNvSpPr/>
            <p:nvPr/>
          </p:nvSpPr>
          <p:spPr>
            <a:xfrm>
              <a:off x="1125878" y="3867484"/>
              <a:ext cx="2885564" cy="1946463"/>
            </a:xfrm>
            <a:prstGeom prst="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11EB3D8-B19A-42EF-A079-192ED3028433}"/>
                </a:ext>
              </a:extLst>
            </p:cNvPr>
            <p:cNvSpPr/>
            <p:nvPr/>
          </p:nvSpPr>
          <p:spPr>
            <a:xfrm>
              <a:off x="4626782" y="3867483"/>
              <a:ext cx="2885564" cy="1946463"/>
            </a:xfrm>
            <a:prstGeom prst="rect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84B622B-66A2-4464-9841-65F656B80A10}"/>
                </a:ext>
              </a:extLst>
            </p:cNvPr>
            <p:cNvSpPr/>
            <p:nvPr/>
          </p:nvSpPr>
          <p:spPr>
            <a:xfrm>
              <a:off x="8232177" y="3867482"/>
              <a:ext cx="2885564" cy="1946463"/>
            </a:xfrm>
            <a:prstGeom prst="rect">
              <a:avLst/>
            </a:prstGeom>
            <a:blipFill dpi="0"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1DF2AFF-C630-4005-B4D0-888425B017DD}"/>
                </a:ext>
              </a:extLst>
            </p:cNvPr>
            <p:cNvSpPr txBox="1"/>
            <p:nvPr/>
          </p:nvSpPr>
          <p:spPr>
            <a:xfrm>
              <a:off x="1958623" y="2957321"/>
              <a:ext cx="10583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ল্যাপটপ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AF65339-7CEF-409B-879E-386348F38756}"/>
                </a:ext>
              </a:extLst>
            </p:cNvPr>
            <p:cNvSpPr txBox="1"/>
            <p:nvPr/>
          </p:nvSpPr>
          <p:spPr>
            <a:xfrm>
              <a:off x="5386524" y="2957321"/>
              <a:ext cx="13660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সাউন্ড বক্স 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EE32900-A22D-4A1F-B427-204F8B439525}"/>
                </a:ext>
              </a:extLst>
            </p:cNvPr>
            <p:cNvSpPr txBox="1"/>
            <p:nvPr/>
          </p:nvSpPr>
          <p:spPr>
            <a:xfrm>
              <a:off x="8945432" y="2957321"/>
              <a:ext cx="14590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কম্পিউটার 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457D43F-19A5-4502-94FD-E162DB16A547}"/>
                </a:ext>
              </a:extLst>
            </p:cNvPr>
            <p:cNvSpPr txBox="1"/>
            <p:nvPr/>
          </p:nvSpPr>
          <p:spPr>
            <a:xfrm>
              <a:off x="1660398" y="5810068"/>
              <a:ext cx="18165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ট্যাবলেট ফোন 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8C8A831-24D2-4450-A04A-4C9A87DD60EE}"/>
                </a:ext>
              </a:extLst>
            </p:cNvPr>
            <p:cNvSpPr txBox="1"/>
            <p:nvPr/>
          </p:nvSpPr>
          <p:spPr>
            <a:xfrm>
              <a:off x="5496330" y="5810068"/>
              <a:ext cx="11464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প্রজেক্টর 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3F73743-F9FE-42DD-8C26-740D16ECB836}"/>
                </a:ext>
              </a:extLst>
            </p:cNvPr>
            <p:cNvSpPr txBox="1"/>
            <p:nvPr/>
          </p:nvSpPr>
          <p:spPr>
            <a:xfrm>
              <a:off x="9294085" y="5810068"/>
              <a:ext cx="7617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টিভি 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272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9C7E866-6ABE-466C-8B00-17D7710D3C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7413636"/>
              </p:ext>
            </p:extLst>
          </p:nvPr>
        </p:nvGraphicFramePr>
        <p:xfrm>
          <a:off x="821636" y="1243213"/>
          <a:ext cx="10389703" cy="5422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F65FF3D-ABDD-4068-85CE-5E26189DBB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716906">
            <a:off x="4475407" y="4342822"/>
            <a:ext cx="806768" cy="14482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56D3F1B5-440C-46BE-A61C-ECA998E2D2F5}"/>
              </a:ext>
            </a:extLst>
          </p:cNvPr>
          <p:cNvSpPr/>
          <p:nvPr/>
        </p:nvSpPr>
        <p:spPr>
          <a:xfrm>
            <a:off x="2451371" y="4032792"/>
            <a:ext cx="2137379" cy="158199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FF3C409-3B2A-422D-A4D1-BFEB299A64C1}"/>
              </a:ext>
            </a:extLst>
          </p:cNvPr>
          <p:cNvSpPr/>
          <p:nvPr/>
        </p:nvSpPr>
        <p:spPr>
          <a:xfrm>
            <a:off x="2741411" y="2164623"/>
            <a:ext cx="2137380" cy="158199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 অ্যাকটিভ কম্পিউটিং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DA0B2B-F68F-4A2F-AAB0-A83C76C6084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560406" flipV="1">
            <a:off x="4774280" y="3170969"/>
            <a:ext cx="526590" cy="17670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D39DAD2-0705-402F-8D53-E7526434112C}"/>
              </a:ext>
            </a:extLst>
          </p:cNvPr>
          <p:cNvSpPr/>
          <p:nvPr/>
        </p:nvSpPr>
        <p:spPr>
          <a:xfrm>
            <a:off x="2313334" y="91932"/>
            <a:ext cx="6944138" cy="1257288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মাল্টিমিডিয়ার প্রধান মাধ্যমসমূহ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91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B6D1FC-73CF-43E3-B259-E84AE48DF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graphicEl>
                                              <a:dgm id="{40B6D1FC-73CF-43E3-B259-E84AE48DF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40B6D1FC-73CF-43E3-B259-E84AE48DF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graphicEl>
                                              <a:dgm id="{40B6D1FC-73CF-43E3-B259-E84AE48DF9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B07050-9ACF-429F-8D45-C28EC44A2F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graphicEl>
                                              <a:dgm id="{25B07050-9ACF-429F-8D45-C28EC44A2F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25B07050-9ACF-429F-8D45-C28EC44A2F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graphicEl>
                                              <a:dgm id="{25B07050-9ACF-429F-8D45-C28EC44A2F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4F1890-F1F3-465C-9014-D02C5F9E67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graphicEl>
                                              <a:dgm id="{714F1890-F1F3-465C-9014-D02C5F9E67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714F1890-F1F3-465C-9014-D02C5F9E67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graphicEl>
                                              <a:dgm id="{714F1890-F1F3-465C-9014-D02C5F9E67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E03FE7-D95D-4FF0-A857-8D971882B8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graphicEl>
                                              <a:dgm id="{D4E03FE7-D95D-4FF0-A857-8D971882B8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graphicEl>
                                              <a:dgm id="{D4E03FE7-D95D-4FF0-A857-8D971882B8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graphicEl>
                                              <a:dgm id="{D4E03FE7-D95D-4FF0-A857-8D971882B8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7BA0C6-6880-4CD1-AB29-DADF984E1C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8D7BA0C6-6880-4CD1-AB29-DADF984E1C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8D7BA0C6-6880-4CD1-AB29-DADF984E1C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graphicEl>
                                              <a:dgm id="{8D7BA0C6-6880-4CD1-AB29-DADF984E1C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440E80-6D11-4DB6-9C78-B67C03EF8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9C440E80-6D11-4DB6-9C78-B67C03EF8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graphicEl>
                                              <a:dgm id="{9C440E80-6D11-4DB6-9C78-B67C03EF8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graphicEl>
                                              <a:dgm id="{9C440E80-6D11-4DB6-9C78-B67C03EF80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C5C129-745A-4600-BA42-468EA15B4E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8FC5C129-745A-4600-BA42-468EA15B4E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8FC5C129-745A-4600-BA42-468EA15B4E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graphicEl>
                                              <a:dgm id="{8FC5C129-745A-4600-BA42-468EA15B4E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022C32-1400-4343-BA60-E268C846D6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C5022C32-1400-4343-BA60-E268C846D6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C5022C32-1400-4343-BA60-E268C846D6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graphicEl>
                                              <a:dgm id="{C5022C32-1400-4343-BA60-E268C846D6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0D09F87-C5D8-4AE2-B1DB-766C5E79FC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graphicEl>
                                              <a:dgm id="{50D09F87-C5D8-4AE2-B1DB-766C5E79FC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50D09F87-C5D8-4AE2-B1DB-766C5E79FC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graphicEl>
                                              <a:dgm id="{50D09F87-C5D8-4AE2-B1DB-766C5E79FC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381</Words>
  <Application>Microsoft Office PowerPoint</Application>
  <PresentationFormat>Widescreen</PresentationFormat>
  <Paragraphs>90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33</cp:revision>
  <dcterms:created xsi:type="dcterms:W3CDTF">2019-12-07T10:48:51Z</dcterms:created>
  <dcterms:modified xsi:type="dcterms:W3CDTF">2019-12-08T16:23:49Z</dcterms:modified>
</cp:coreProperties>
</file>