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8" r:id="rId12"/>
    <p:sldId id="266" r:id="rId13"/>
    <p:sldId id="267" r:id="rId14"/>
    <p:sldId id="274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6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7723-C5BD-47C8-9626-A95D18EDF98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2603-28CD-4E0C-9ABA-8982C594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7723-C5BD-47C8-9626-A95D18EDF98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2603-28CD-4E0C-9ABA-8982C594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2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7723-C5BD-47C8-9626-A95D18EDF98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2603-28CD-4E0C-9ABA-8982C594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0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7723-C5BD-47C8-9626-A95D18EDF98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2603-28CD-4E0C-9ABA-8982C594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7723-C5BD-47C8-9626-A95D18EDF98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2603-28CD-4E0C-9ABA-8982C594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0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7723-C5BD-47C8-9626-A95D18EDF98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2603-28CD-4E0C-9ABA-8982C594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4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7723-C5BD-47C8-9626-A95D18EDF98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2603-28CD-4E0C-9ABA-8982C594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1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7723-C5BD-47C8-9626-A95D18EDF98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2603-28CD-4E0C-9ABA-8982C594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8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99160" y="6489263"/>
            <a:ext cx="7467600" cy="368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800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800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1800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1800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800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800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800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1800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1800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800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1800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1800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800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5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7723-C5BD-47C8-9626-A95D18EDF98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2603-28CD-4E0C-9ABA-8982C594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1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7723-C5BD-47C8-9626-A95D18EDF98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2603-28CD-4E0C-9ABA-8982C594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7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D7723-C5BD-47C8-9626-A95D18EDF989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2603-28CD-4E0C-9ABA-8982C594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5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microsoft.com/office/2007/relationships/hdphoto" Target="../media/hdphoto7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39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642" y="1787857"/>
            <a:ext cx="4585647" cy="3248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5720" y="900752"/>
            <a:ext cx="6196084" cy="88710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 </a:t>
            </a:r>
            <a:r>
              <a:rPr lang="bn-IN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5720" y="5131558"/>
            <a:ext cx="6196084" cy="79157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1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9236" y="641444"/>
            <a:ext cx="2483892" cy="70968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218" y="1746913"/>
            <a:ext cx="7724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কখন থেকে দৈর্ঘ্য, ভর ও তরল পরিমাপের জন্য এস.আই পদ্ধতি গ্রহন করা হয় । 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ক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১৯৭২               খ. ১৯৮২                        গ. ১৯৯০                       ঘ. ১৯৯২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219" y="2893325"/>
            <a:ext cx="772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 মাইল কোন পদ্ধতির একক ? 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ক.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মেট্রিক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 খ.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পদ্ধতি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গ. ইন্ডিয়ান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ঘ. বাংলাদেশী পদ্ধতি </a:t>
            </a: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218" y="3985146"/>
            <a:ext cx="7629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৮মিটার ৭সেন্টিমিটারে কত মিটার ?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ক. ৭.০৮মিটার       খ. ৭.৮০মিটার      গ. ৮.০৭মিটার     ঘ. ৮.৭০মিটার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51774"/>
              </p:ext>
            </p:extLst>
          </p:nvPr>
        </p:nvGraphicFramePr>
        <p:xfrm>
          <a:off x="968991" y="4966269"/>
          <a:ext cx="7178721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2907"/>
                <a:gridCol w="2392907"/>
                <a:gridCol w="239290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এসো উত্তরগুলো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মিলিয়ে দেখি 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খ. ১৯৮২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 ব্রিটিশ পদ্ধতি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গ. ৮.০৭মিটার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968991" y="4694830"/>
            <a:ext cx="61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2606" y="423080"/>
            <a:ext cx="4121623" cy="102164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4745" y="1787855"/>
            <a:ext cx="8184288" cy="3316406"/>
            <a:chOff x="850531" y="2216624"/>
            <a:chExt cx="8026341" cy="24645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531" y="2216624"/>
              <a:ext cx="4852099" cy="24645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2630" y="2216624"/>
              <a:ext cx="3174242" cy="24645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518615" y="5185782"/>
            <a:ext cx="8120418" cy="52322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উপরের বস্তুগুলো কি দিয়ে পরিমাপ করা যাবে 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799" y="5709002"/>
            <a:ext cx="7929349" cy="58477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বস্তুগুলো পরিমাপ করার জন্য নিক্তি বা পাল্লার প্রয়োজন 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3219" y="415368"/>
            <a:ext cx="4121623" cy="6559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562" y="5227433"/>
            <a:ext cx="790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455" y="4300114"/>
            <a:ext cx="7506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যন্ত্রগুলো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নাম বলতে পারবে ?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0139" y="3892338"/>
            <a:ext cx="8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নিক্তি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7447" y="3953893"/>
            <a:ext cx="133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স্প্রিংনিক্তি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3603" y="4019320"/>
            <a:ext cx="162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/>
              <a:t>ডিজিটাল নিক্তি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48266" y="1420221"/>
            <a:ext cx="7902054" cy="2578572"/>
            <a:chOff x="675562" y="1502109"/>
            <a:chExt cx="7540389" cy="25785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5684" y="1548738"/>
              <a:ext cx="2350267" cy="25319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562" y="1572582"/>
              <a:ext cx="2434701" cy="25080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0263" y="1502109"/>
              <a:ext cx="2524835" cy="2573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4490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1" grpId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6379" y="504967"/>
            <a:ext cx="4121623" cy="115812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268" y="5167627"/>
            <a:ext cx="818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নিক্তি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স্প্রিংনিক্তি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ডিজিটালনিক্তি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7537" y="2337767"/>
            <a:ext cx="7930122" cy="2140113"/>
            <a:chOff x="632915" y="2237515"/>
            <a:chExt cx="7930122" cy="21401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0965" y="2252583"/>
              <a:ext cx="2429302" cy="21250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1211" y="2257455"/>
              <a:ext cx="2671826" cy="2063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915" y="2237515"/>
              <a:ext cx="2719811" cy="21303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3334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012211">
            <a:off x="391302" y="1019583"/>
            <a:ext cx="2306471" cy="86065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220419" y="2486889"/>
            <a:ext cx="6675061" cy="2190949"/>
            <a:chOff x="947464" y="2050161"/>
            <a:chExt cx="6675061" cy="2190949"/>
          </a:xfrm>
        </p:grpSpPr>
        <p:grpSp>
          <p:nvGrpSpPr>
            <p:cNvPr id="6" name="Group 5"/>
            <p:cNvGrpSpPr/>
            <p:nvPr/>
          </p:nvGrpSpPr>
          <p:grpSpPr>
            <a:xfrm>
              <a:off x="1479191" y="3147846"/>
              <a:ext cx="1184729" cy="1084996"/>
              <a:chOff x="903378" y="2723012"/>
              <a:chExt cx="1239322" cy="111883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3378" y="2723012"/>
                <a:ext cx="1239322" cy="111883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988964" y="3180076"/>
                <a:ext cx="96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১২৫ গ্রাম </a:t>
                </a:r>
                <a:endParaRPr lang="en-US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947464" y="2092479"/>
              <a:ext cx="1184729" cy="1084996"/>
              <a:chOff x="903378" y="2723012"/>
              <a:chExt cx="1239322" cy="111883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3378" y="2723012"/>
                <a:ext cx="1239322" cy="111883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011158" y="3190386"/>
                <a:ext cx="96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১২৫ গ্রাম </a:t>
                </a:r>
                <a:endParaRPr lang="en-US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086824" y="3147846"/>
              <a:ext cx="1184729" cy="1084996"/>
              <a:chOff x="903378" y="2723012"/>
              <a:chExt cx="1239322" cy="111883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3378" y="2723012"/>
                <a:ext cx="1239322" cy="111883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038542" y="3170898"/>
                <a:ext cx="96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১২৫ গ্রাম </a:t>
                </a:r>
                <a:endParaRPr lang="en-US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437796" y="2050161"/>
              <a:ext cx="1184729" cy="1084996"/>
              <a:chOff x="849126" y="2692876"/>
              <a:chExt cx="1239322" cy="111883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9126" y="2692876"/>
                <a:ext cx="1239322" cy="111883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028075" y="3111263"/>
                <a:ext cx="96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১২৫ গ্রাম </a:t>
                </a:r>
                <a:endParaRPr lang="en-US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210936" y="2081868"/>
              <a:ext cx="1184729" cy="1084996"/>
              <a:chOff x="903378" y="2723012"/>
              <a:chExt cx="1239322" cy="111883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3378" y="2723012"/>
                <a:ext cx="1239322" cy="111883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091336" y="3186121"/>
                <a:ext cx="96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১২৫ গ্রাম </a:t>
                </a:r>
                <a:endParaRPr lang="en-US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560266" y="3156114"/>
              <a:ext cx="1184729" cy="1084996"/>
              <a:chOff x="903378" y="2723012"/>
              <a:chExt cx="1239322" cy="111883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3378" y="2723012"/>
                <a:ext cx="1239322" cy="111883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093340" y="3171549"/>
                <a:ext cx="96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১২৫ গ্রাম </a:t>
                </a:r>
                <a:endParaRPr lang="en-US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957903" y="2050161"/>
              <a:ext cx="1184730" cy="1084996"/>
              <a:chOff x="733249" y="2877545"/>
              <a:chExt cx="1239323" cy="111883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3249" y="2877545"/>
                <a:ext cx="1239323" cy="111883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936949" y="3282431"/>
                <a:ext cx="96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১২৫ গ্রাম </a:t>
                </a:r>
                <a:endParaRPr lang="en-US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80056" y="2079386"/>
              <a:ext cx="1184729" cy="1084996"/>
              <a:chOff x="903378" y="2723012"/>
              <a:chExt cx="1239322" cy="111883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3378" y="2723012"/>
                <a:ext cx="1239322" cy="111883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66960" y="3203889"/>
                <a:ext cx="96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১২৫ গ্রাম </a:t>
                </a:r>
                <a:endParaRPr lang="en-US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845432" y="3135157"/>
              <a:ext cx="1184729" cy="1084996"/>
              <a:chOff x="903378" y="2723012"/>
              <a:chExt cx="1239322" cy="1118832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3378" y="2723012"/>
                <a:ext cx="1239322" cy="111883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038542" y="3111263"/>
                <a:ext cx="96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b="1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১২৫ গ্রাম </a:t>
                </a:r>
                <a:endParaRPr lang="en-US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2772409" y="780551"/>
            <a:ext cx="4121623" cy="6559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244" y="5174785"/>
            <a:ext cx="7936370" cy="76944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আপেল গুলোর মোট ভর কেজিতে নির্ণয় কর ?  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8925" y="477671"/>
            <a:ext cx="4121623" cy="1158121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2140" y="1758622"/>
            <a:ext cx="8270541" cy="3012237"/>
            <a:chOff x="341196" y="1758622"/>
            <a:chExt cx="8270541" cy="30122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5903" y="1758622"/>
              <a:ext cx="2565780" cy="30122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1431" y="1758622"/>
              <a:ext cx="2890306" cy="29816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196" y="1793710"/>
              <a:ext cx="2688608" cy="29771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887104" y="5067190"/>
            <a:ext cx="7424383" cy="120032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চিত্রের বাটখারা বা মাপনি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কি পরিমাপ করা হয় 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8106" y="477670"/>
            <a:ext cx="4121623" cy="115812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5872" y="1801502"/>
            <a:ext cx="8239447" cy="3046012"/>
            <a:chOff x="435872" y="1801502"/>
            <a:chExt cx="8239447" cy="30460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872" y="1801504"/>
              <a:ext cx="2543211" cy="3046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9083" y="1801503"/>
              <a:ext cx="2674961" cy="30460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1340" y="1801502"/>
              <a:ext cx="2993979" cy="299397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45910" y="5295331"/>
            <a:ext cx="7983941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বাটখারা বা মাপনি দ্বারা তরল জাতীয় পদার্থ পরিমাপ করা হয় ।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7415" y="696035"/>
            <a:ext cx="4148918" cy="765117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bn-IN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5784" y="2149949"/>
            <a:ext cx="8297840" cy="2729125"/>
            <a:chOff x="395784" y="1684361"/>
            <a:chExt cx="8297840" cy="2729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784" y="1684361"/>
              <a:ext cx="4137822" cy="2729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3606" y="1684361"/>
              <a:ext cx="4160018" cy="2729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969963" y="1534616"/>
            <a:ext cx="4903821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 কর এবং সমস্যার সমাধান কর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432" y="5336275"/>
            <a:ext cx="8297840" cy="70788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 উল্লেখিত একটি পরিবারের প্রত্যেক মা প্রতিদিন  তার সন্তানের জন্য ১লিটারের একটি করে দুধের বোতল নিয়ে আসেন । প্রতি লিটার দুধের দাম ৮০টাকা হলে ঐ পরিবারে প্রতিমাসে কত টাকার দুধ লাগবে 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500" y="532262"/>
            <a:ext cx="3780432" cy="1338323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870"/>
              </a:avLst>
            </a:prstTxWarp>
            <a:spAutoFit/>
          </a:bodyPr>
          <a:lstStyle/>
          <a:p>
            <a:r>
              <a:rPr lang="bn-IN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9434" y="532262"/>
            <a:ext cx="8024881" cy="4717949"/>
            <a:chOff x="409434" y="532262"/>
            <a:chExt cx="8024881" cy="47179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6466" y="532262"/>
              <a:ext cx="3957849" cy="4704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34" y="2169995"/>
              <a:ext cx="3971498" cy="3080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409434" y="5250211"/>
            <a:ext cx="8147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মেট্রিক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4025" y="627797"/>
            <a:ext cx="8202304" cy="5568287"/>
            <a:chOff x="464025" y="627797"/>
            <a:chExt cx="8202304" cy="55682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025" y="627797"/>
              <a:ext cx="8202304" cy="556828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28048" y="1241947"/>
              <a:ext cx="7274257" cy="1817234"/>
            </a:xfrm>
            <a:prstGeom prst="rect">
              <a:avLst/>
            </a:prstGeom>
            <a:noFill/>
          </p:spPr>
          <p:txBody>
            <a:bodyPr wrap="square" rtlCol="0">
              <a:prstTxWarp prst="textDeflateBottom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bn-IN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r>
                <a:rPr lang="bn-IN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IN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bn-IN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</a:t>
              </a:r>
              <a:r>
                <a:rPr lang="bn-IN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IN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bn-IN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9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157" y="1255594"/>
            <a:ext cx="3780429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3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78" r="49" b="58023"/>
          <a:stretch/>
        </p:blipFill>
        <p:spPr>
          <a:xfrm>
            <a:off x="1981050" y="497215"/>
            <a:ext cx="5196641" cy="60468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4629132" y="2115403"/>
            <a:ext cx="65698" cy="3712191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961" y="2115403"/>
            <a:ext cx="1438656" cy="180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0" name="Group 19"/>
          <p:cNvGrpSpPr/>
          <p:nvPr/>
        </p:nvGrpSpPr>
        <p:grpSpPr>
          <a:xfrm>
            <a:off x="5363797" y="3994511"/>
            <a:ext cx="3056871" cy="1672137"/>
            <a:chOff x="5308979" y="3548418"/>
            <a:chExt cx="2347415" cy="1672137"/>
          </a:xfrm>
        </p:grpSpPr>
        <p:sp>
          <p:nvSpPr>
            <p:cNvPr id="17" name="TextBox 16"/>
            <p:cNvSpPr txBox="1"/>
            <p:nvPr/>
          </p:nvSpPr>
          <p:spPr>
            <a:xfrm>
              <a:off x="5308979" y="3548418"/>
              <a:ext cx="2347415" cy="36835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 সপ্তম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63797" y="4148919"/>
              <a:ext cx="2292597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–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8979" y="4851223"/>
              <a:ext cx="2347415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 তৃতীয়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285" y="2115403"/>
            <a:ext cx="1460310" cy="1693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818036" y="3994511"/>
            <a:ext cx="3252544" cy="1825501"/>
            <a:chOff x="889422" y="4002093"/>
            <a:chExt cx="3252544" cy="1825501"/>
          </a:xfrm>
        </p:grpSpPr>
        <p:sp>
          <p:nvSpPr>
            <p:cNvPr id="12" name="TextBox 11"/>
            <p:cNvSpPr txBox="1"/>
            <p:nvPr/>
          </p:nvSpPr>
          <p:spPr>
            <a:xfrm>
              <a:off x="889422" y="4002093"/>
              <a:ext cx="3163450" cy="5595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মো.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60076" y="4561593"/>
              <a:ext cx="2108846" cy="28363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2328" y="4902858"/>
              <a:ext cx="3169638" cy="32838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ফাজিল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2328" y="5323624"/>
              <a:ext cx="3169638" cy="23363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72328" y="5602981"/>
              <a:ext cx="3169638" cy="22461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০১৭২০-৫৬৫২৫২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2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290" y="532264"/>
            <a:ext cx="4722126" cy="92889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0" y="1987991"/>
            <a:ext cx="2497543" cy="279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394" y="1987991"/>
            <a:ext cx="2688608" cy="279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182" y="1987991"/>
            <a:ext cx="2797794" cy="279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2135" y="5152398"/>
            <a:ext cx="8420667" cy="40011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তোমরা কি ছবিগুলো দেখে বলতে পারবে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/>
              <a:t>? ছবিগুলোতে কি হচ্ছে ?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2859" y="5139634"/>
            <a:ext cx="7915701" cy="52322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 দৈর্ঘ্য, ভর ও তরলের পরিমাণ মাপ-জোক করা হচ্ছে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455" y="4976692"/>
            <a:ext cx="7574507" cy="70788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 আমাদের আলোচ্য বিষয় হচ্ছে – 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251880" y="559560"/>
            <a:ext cx="4067033" cy="1091821"/>
          </a:xfrm>
          <a:prstGeom prst="downArrowCallout">
            <a:avLst>
              <a:gd name="adj1" fmla="val 10000"/>
              <a:gd name="adj2" fmla="val 15000"/>
              <a:gd name="adj3" fmla="val 21250"/>
              <a:gd name="adj4" fmla="val 6497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4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1820" y="1758232"/>
            <a:ext cx="63871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 কি ব্যাখ্যা করতে পারবে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আন্তর্জাতিক পদ্ধতির একক সমুহকে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বিভিন্ন এককে রুপান্তর করতে পারবে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আন্তর্জাতিক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বস্তুর দৈর্ঘ্য, ভর ও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তরলের আয়তন নির্ণয় করতে পারবে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880" y="5255881"/>
            <a:ext cx="3493827" cy="116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4711" y="825027"/>
            <a:ext cx="4135272" cy="9015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 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6190" y="2369661"/>
            <a:ext cx="7942747" cy="2040949"/>
            <a:chOff x="606190" y="1891989"/>
            <a:chExt cx="7942747" cy="2040949"/>
          </a:xfrm>
        </p:grpSpPr>
        <p:grpSp>
          <p:nvGrpSpPr>
            <p:cNvPr id="11" name="Group 10"/>
            <p:cNvGrpSpPr/>
            <p:nvPr/>
          </p:nvGrpSpPr>
          <p:grpSpPr>
            <a:xfrm>
              <a:off x="606190" y="2074460"/>
              <a:ext cx="2792103" cy="1801504"/>
              <a:chOff x="879144" y="1535918"/>
              <a:chExt cx="8666304" cy="464439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70" t="11500" r="1878" b="36333"/>
              <a:stretch/>
            </p:blipFill>
            <p:spPr>
              <a:xfrm>
                <a:off x="921298" y="1535918"/>
                <a:ext cx="8624150" cy="464439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0918" r="7181" b="41648"/>
              <a:stretch/>
            </p:blipFill>
            <p:spPr>
              <a:xfrm>
                <a:off x="879144" y="2907030"/>
                <a:ext cx="8666304" cy="90296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733562" y="3791315"/>
                <a:ext cx="2885108" cy="84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দৈর্ঘ্য =</a:t>
                </a:r>
                <a:r>
                  <a:rPr lang="bn-BD" sz="20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৩০ সেঃ মিঃ</a:t>
                </a:r>
                <a:endParaRPr lang="en-US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2859" y="1965666"/>
              <a:ext cx="2677941" cy="1967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9983" y="1891989"/>
              <a:ext cx="2038954" cy="20389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707095" y="4682992"/>
            <a:ext cx="7759954" cy="58477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 দেখে তোমরা কি বলতে পার পরিমাপ কি 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419" y="4694645"/>
            <a:ext cx="7929166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কিছুর পরিমাণ নির্ণয় করাকে পরিমাপ বলা হয়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6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0375" y="1580159"/>
            <a:ext cx="8270545" cy="3226104"/>
            <a:chOff x="450375" y="1580159"/>
            <a:chExt cx="8563687" cy="32261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375" y="1661187"/>
              <a:ext cx="6373505" cy="13413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1432" y="1580159"/>
              <a:ext cx="4032630" cy="322610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074460" y="532263"/>
            <a:ext cx="4121623" cy="65593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816" y="5129454"/>
            <a:ext cx="6974005" cy="6463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ছবির যন্ত্রগুলোর নাম বলতে পারবে 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4894" y="2090021"/>
            <a:ext cx="1328617" cy="4836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6460" y="2823879"/>
            <a:ext cx="207446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টেপ </a:t>
            </a:r>
            <a:r>
              <a:rPr lang="bn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ফিতা ) 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087" y="466611"/>
            <a:ext cx="4121623" cy="65593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1659" y="1466281"/>
            <a:ext cx="7563341" cy="2887356"/>
            <a:chOff x="619771" y="1466281"/>
            <a:chExt cx="7563341" cy="28873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0824" y="1466281"/>
              <a:ext cx="2012288" cy="288735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19771" y="1466283"/>
              <a:ext cx="2778522" cy="2887354"/>
              <a:chOff x="619771" y="1466283"/>
              <a:chExt cx="2778522" cy="288735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70" t="11500" r="1878" b="36333"/>
              <a:stretch/>
            </p:blipFill>
            <p:spPr>
              <a:xfrm>
                <a:off x="619771" y="1466283"/>
                <a:ext cx="2778522" cy="288735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0918" r="7181" b="41648"/>
              <a:stretch/>
            </p:blipFill>
            <p:spPr>
              <a:xfrm>
                <a:off x="619771" y="2375463"/>
                <a:ext cx="2778522" cy="35025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3483" y="1466282"/>
              <a:ext cx="1962150" cy="288735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86026" y="4729188"/>
            <a:ext cx="7533564" cy="46166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টেপ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048" y="5534588"/>
            <a:ext cx="7492621" cy="52322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 এবং টেপ ( ফিতা ) দিয়ে বস্তুর দৈর্ঘ্য নির্ণয় করা হয়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6081" y="527864"/>
            <a:ext cx="4121623" cy="65593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595" y="1815178"/>
            <a:ext cx="2078460" cy="2087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451" y="1964656"/>
            <a:ext cx="1995843" cy="199584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017495" y="2937817"/>
            <a:ext cx="3229466" cy="5303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160194" y="1365621"/>
            <a:ext cx="35889" cy="27014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Arrow Callout 16"/>
          <p:cNvSpPr/>
          <p:nvPr/>
        </p:nvSpPr>
        <p:spPr>
          <a:xfrm>
            <a:off x="6254094" y="1810354"/>
            <a:ext cx="1361357" cy="263485"/>
          </a:xfrm>
          <a:prstGeom prst="leftArrowCallout">
            <a:avLst>
              <a:gd name="adj1" fmla="val 25000"/>
              <a:gd name="adj2" fmla="val 28052"/>
              <a:gd name="adj3" fmla="val 108401"/>
              <a:gd name="adj4" fmla="val 7573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মেরু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4012929" y="2990852"/>
            <a:ext cx="1087929" cy="531720"/>
          </a:xfrm>
          <a:prstGeom prst="upArrowCallout">
            <a:avLst>
              <a:gd name="adj1" fmla="val 8217"/>
              <a:gd name="adj2" fmla="val 17867"/>
              <a:gd name="adj3" fmla="val 19406"/>
              <a:gd name="adj4" fmla="val 6134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বিষুব রেখা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2567" y="4172046"/>
            <a:ext cx="7201066" cy="70788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দৈর্ঘ্যের একক কি 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Arc 29"/>
          <p:cNvSpPr/>
          <p:nvPr/>
        </p:nvSpPr>
        <p:spPr>
          <a:xfrm>
            <a:off x="5062242" y="1867937"/>
            <a:ext cx="2294977" cy="2034980"/>
          </a:xfrm>
          <a:prstGeom prst="arc">
            <a:avLst>
              <a:gd name="adj1" fmla="val 10669862"/>
              <a:gd name="adj2" fmla="val 16095995"/>
            </a:avLst>
          </a:prstGeom>
          <a:ln w="5715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48108" y="5585819"/>
            <a:ext cx="7949984" cy="46166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মিটার = উত্তর মেরু থেকে বিষুবরেখা পর্যন্ত মোট দুরত্বের ১ কোটি ভাগের  ১ ভাগ ।</a:t>
            </a:r>
            <a:endParaRPr lang="en-US" sz="1100" dirty="0"/>
          </a:p>
        </p:txBody>
      </p:sp>
      <p:sp>
        <p:nvSpPr>
          <p:cNvPr id="44" name="Rectangle 43"/>
          <p:cNvSpPr/>
          <p:nvPr/>
        </p:nvSpPr>
        <p:spPr>
          <a:xfrm>
            <a:off x="1022567" y="4923524"/>
            <a:ext cx="7201066" cy="58477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পদ্ধতিতে ( এস.আই ) দৈর্ঘ্যের 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 ।</a:t>
            </a:r>
            <a:endParaRPr lang="bn-IN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29" grpId="0" animBg="1"/>
      <p:bldP spid="29" grpId="1" animBg="1"/>
      <p:bldP spid="30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40" y="436728"/>
            <a:ext cx="7506268" cy="85980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এস.আই পদ্ধতিতে দৈর্ঘ্য ,ভর ও তরলের আয়তনের এককের মধ্যে সম্পর্ক  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11741"/>
              </p:ext>
            </p:extLst>
          </p:nvPr>
        </p:nvGraphicFramePr>
        <p:xfrm>
          <a:off x="880280" y="1569490"/>
          <a:ext cx="7656395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4099"/>
                <a:gridCol w="1914099"/>
                <a:gridCol w="2333767"/>
                <a:gridCol w="1494430"/>
              </a:tblGrid>
              <a:tr h="549323">
                <a:tc>
                  <a:txBody>
                    <a:bodyPr/>
                    <a:lstStyle/>
                    <a:p>
                      <a:pPr algn="ctr"/>
                      <a:r>
                        <a:rPr lang="bn-IN" sz="3200" b="1" u="none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দৈর্ঘ্যের</a:t>
                      </a:r>
                      <a:r>
                        <a:rPr lang="bn-IN" sz="3200" b="1" u="none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একক </a:t>
                      </a:r>
                      <a:endParaRPr lang="en-US" sz="3200" b="1" u="none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u="none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ভরের একক</a:t>
                      </a:r>
                      <a:endParaRPr lang="en-US" sz="3200" b="1" u="none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u="none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আয়তনের</a:t>
                      </a:r>
                      <a:r>
                        <a:rPr lang="bn-IN" sz="3200" b="1" u="none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একক</a:t>
                      </a:r>
                      <a:endParaRPr lang="en-US" sz="3200" b="1" u="none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u="none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সাংখ্যমান</a:t>
                      </a:r>
                      <a:r>
                        <a:rPr lang="bn-IN" sz="3200" b="1" u="none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u="none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49323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কিলোমিটার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কিলোগ্রাম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কিলোলিটার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bn-IN" sz="3200" b="1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49323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হেক্টোমিটার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হেক্টোগ্রাম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হেক্টোলিটার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bn-IN" sz="3200" b="1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49323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ডেকামিটার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ডেকাগ্রাম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ডেকালিটার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bn-IN" sz="3200" b="1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49323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মিটার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লিটার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bn-IN" sz="3200" b="1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49323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ডেসিমিটার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ডেসিগ্রাম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ডেসিলিটার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bn-IN" sz="3200" b="1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49323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সেন্টিমিটার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সেন্টিগ্রাম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সেন্টিলিটার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bn-IN" sz="3200" b="1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200" b="1" baseline="30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49323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মিলিমিটার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মিলিগ্রাম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মিলিলিটার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kumimoji="0" lang="bn-IN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8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570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Mohammad Abdul Mazid Miyan</cp:lastModifiedBy>
  <cp:revision>232</cp:revision>
  <dcterms:created xsi:type="dcterms:W3CDTF">2015-10-01T02:20:05Z</dcterms:created>
  <dcterms:modified xsi:type="dcterms:W3CDTF">2019-12-07T18:19:05Z</dcterms:modified>
</cp:coreProperties>
</file>