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6ED2-DD9A-4D81-8F60-DD79E2AF7AA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AA1E-D294-4478-B7BE-D0F1F3BF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গাছ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থেকে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ঝড়ে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পড়া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আপেল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গুলো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দেখিয়ে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শিক্ষাথীদের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নিকট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থেকে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পড়ে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পাওয়া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শিরোনামটি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নিয়ে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আসবো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AA1E-D294-4478-B7BE-D0F1F3BF43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7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603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4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7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9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4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9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3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B1B43-704F-4DE4-AEFB-2628740F7D73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598250-ADFB-4DE0-AA62-5B9D055FF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2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256" y="0"/>
            <a:ext cx="702859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7" y="2224585"/>
            <a:ext cx="4665663" cy="42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92" y="2224585"/>
            <a:ext cx="4587875" cy="42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5130421" y="435591"/>
            <a:ext cx="2438400" cy="1038225"/>
          </a:xfrm>
          <a:prstGeom prst="star12">
            <a:avLst>
              <a:gd name="adj" fmla="val 330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11421" y="540366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20521" y="3254991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আড়ি  =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440234" y="2746991"/>
            <a:ext cx="335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ধান, গম ইত্যাদির পরিমাপবিশেষ। ধান মাপার বেতের ঝুড়ি বা পাত্র।</a:t>
            </a:r>
          </a:p>
        </p:txBody>
      </p:sp>
      <p:pic>
        <p:nvPicPr>
          <p:cNvPr id="6" name="Picture 22" descr="http://www.deshishilpo.com/image/cache/data/Pulm%20Busket-144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21" y="1794491"/>
            <a:ext cx="2971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4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315570" y="3381233"/>
            <a:ext cx="800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কাপালি, দন্ডবৎ, আড়ি শব্দগুলো দিয়ে </a:t>
            </a:r>
          </a:p>
          <a:p>
            <a:pPr algn="ctr" eaLnBrk="1" hangingPunct="1"/>
            <a:r>
              <a:rPr lang="en-US" altLang="en-US" sz="4400">
                <a:latin typeface="NikoshBAN" panose="02000000000000000000" pitchFamily="2" charset="0"/>
                <a:cs typeface="NikoshBAN" panose="02000000000000000000" pitchFamily="2" charset="0"/>
              </a:rPr>
              <a:t>২টি করে বাক্য গঠন কর।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72970" y="866633"/>
            <a:ext cx="3657600" cy="1828800"/>
            <a:chOff x="2667000" y="457200"/>
            <a:chExt cx="3657600" cy="1828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" name="Oval Callout 3"/>
            <p:cNvSpPr/>
            <p:nvPr/>
          </p:nvSpPr>
          <p:spPr>
            <a:xfrm>
              <a:off x="2667000" y="457200"/>
              <a:ext cx="3657600" cy="1828800"/>
            </a:xfrm>
            <a:prstGeom prst="wedgeEllipseCallout">
              <a:avLst>
                <a:gd name="adj1" fmla="val -16729"/>
                <a:gd name="adj2" fmla="val 4533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0400" y="838200"/>
              <a:ext cx="2526654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4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firstnewsbd.com/wp-content/uploads/2014/08/bog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73" y="288878"/>
            <a:ext cx="7485062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86335" y="5927678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নদীতে এলো ভীষণ বন্যা</a:t>
            </a:r>
          </a:p>
        </p:txBody>
      </p:sp>
    </p:spTree>
    <p:extLst>
      <p:ext uri="{BB962C8B-B14F-4D97-AF65-F5344CB8AC3E}">
        <p14:creationId xmlns:p14="http://schemas.microsoft.com/office/powerpoint/2010/main" val="39882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GITAL CONTENT RELATED\Bangla Model Content\CLASS EIGHT\পড়ে পাওয়া\images-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22" y="348018"/>
            <a:ext cx="850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54322" y="5682018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বড় বড় গাছ ভেসে যেতে দেখা গেল নদীর স্রোতে</a:t>
            </a:r>
          </a:p>
        </p:txBody>
      </p:sp>
    </p:spTree>
    <p:extLst>
      <p:ext uri="{BB962C8B-B14F-4D97-AF65-F5344CB8AC3E}">
        <p14:creationId xmlns:p14="http://schemas.microsoft.com/office/powerpoint/2010/main" val="1906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chef.bbci.co.uk/news/ws/624/amz/worldservice/live/assets/images/2014/12/02/141202171916_cattle_assam_640x360_ap_nocr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77" y="279779"/>
            <a:ext cx="86693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27277" y="5613779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গরুও ভেসে যেতে দেখা গেল নদীর স্রোতে</a:t>
            </a:r>
          </a:p>
        </p:txBody>
      </p:sp>
    </p:spTree>
    <p:extLst>
      <p:ext uri="{BB962C8B-B14F-4D97-AF65-F5344CB8AC3E}">
        <p14:creationId xmlns:p14="http://schemas.microsoft.com/office/powerpoint/2010/main" val="15032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DIGITAL CONTENT RELATED\Bangla Model Content\CLASS EIGHT\পড়ে পাওয়া\index-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51" y="437865"/>
            <a:ext cx="883285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1051" y="5695665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নদীর চরে চমৎকার পটলের আবাদ</a:t>
            </a:r>
          </a:p>
        </p:txBody>
      </p:sp>
    </p:spTree>
    <p:extLst>
      <p:ext uri="{BB962C8B-B14F-4D97-AF65-F5344CB8AC3E}">
        <p14:creationId xmlns:p14="http://schemas.microsoft.com/office/powerpoint/2010/main" val="18809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cnews24.com/wp-content/uploads/2015/11/Chirirbandar-photo-31-10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42" y="239973"/>
            <a:ext cx="85915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21842" y="6313748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নদীর চরে চমৎকার লাউ-কুমড়োর মাচা</a:t>
            </a:r>
          </a:p>
        </p:txBody>
      </p:sp>
    </p:spTree>
    <p:extLst>
      <p:ext uri="{BB962C8B-B14F-4D97-AF65-F5344CB8AC3E}">
        <p14:creationId xmlns:p14="http://schemas.microsoft.com/office/powerpoint/2010/main" val="22283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ngali.kolkata24x7.com/wp-content/uploads/2015/09/asam-flood-655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24" y="367352"/>
            <a:ext cx="90122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22561" y="5777552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নদীর চরের চালা ঘরগুলো নদীর জলে ভেসে গেল</a:t>
            </a:r>
          </a:p>
        </p:txBody>
      </p:sp>
    </p:spTree>
    <p:extLst>
      <p:ext uri="{BB962C8B-B14F-4D97-AF65-F5344CB8AC3E}">
        <p14:creationId xmlns:p14="http://schemas.microsoft.com/office/powerpoint/2010/main" val="23055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4478" y="3196988"/>
            <a:ext cx="626004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বন্যায় চরের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বাসিন্দাদের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অবস্থা </a:t>
            </a:r>
          </a:p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517409" y="903027"/>
            <a:ext cx="3657600" cy="1828800"/>
          </a:xfrm>
          <a:prstGeom prst="wedgeEllipseCallout">
            <a:avLst>
              <a:gd name="adj1" fmla="val -10385"/>
              <a:gd name="adj2" fmla="val 483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65001" y="1351297"/>
            <a:ext cx="2929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9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286" y="482956"/>
            <a:ext cx="5307013" cy="397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acl.shibaloy.manikganj.gov.bd/sites/default/files/shibaloy.manikganj.gov.bd/DSC00143.jpg?13779248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286" y="482956"/>
            <a:ext cx="3316288" cy="397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39286" y="4691418"/>
            <a:ext cx="3352800" cy="1200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বাবা বসে জমাজমির হিসেব দেখছেন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8886" y="4767618"/>
            <a:ext cx="3352800" cy="1200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দু ভাই বাবার কড়া শাসনে বই পড়ছে</a:t>
            </a:r>
          </a:p>
        </p:txBody>
      </p:sp>
    </p:spTree>
    <p:extLst>
      <p:ext uri="{BB962C8B-B14F-4D97-AF65-F5344CB8AC3E}">
        <p14:creationId xmlns:p14="http://schemas.microsoft.com/office/powerpoint/2010/main" val="17747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2924" y="651405"/>
            <a:ext cx="8911687" cy="12808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 ইসলাম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নলিয়ান মাধ্যমিক বিদ্যালয়</a:t>
            </a:r>
            <a:endParaRPr lang="en-US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 খুলনা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মোবাঃ নং- ০১৯৪৩৫১৩৬৪৬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3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9" y="2634017"/>
            <a:ext cx="1115569" cy="8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375313"/>
            <a:ext cx="7702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5023513"/>
            <a:ext cx="777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প্রায় আড়াই শো টাকার গহনা আর পটল বেচা নগদ টাকা পঞ্চাশটি ছিল ঐ টিনের বাক্সে</a:t>
            </a:r>
          </a:p>
        </p:txBody>
      </p:sp>
    </p:spTree>
    <p:extLst>
      <p:ext uri="{BB962C8B-B14F-4D97-AF65-F5344CB8AC3E}">
        <p14:creationId xmlns:p14="http://schemas.microsoft.com/office/powerpoint/2010/main" val="31805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345674" y="266131"/>
            <a:ext cx="3657600" cy="1828800"/>
          </a:xfrm>
          <a:prstGeom prst="wedgeEllipseCallout">
            <a:avLst>
              <a:gd name="adj1" fmla="val -10012"/>
              <a:gd name="adj2" fmla="val 475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56444" y="723331"/>
            <a:ext cx="27222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2074" y="2704531"/>
            <a:ext cx="818365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কুড়িয়ে পাওয়া জিনিষ সঠিক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ব্যক্তিকে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ফিরিয়ে দেওয়ার জন্য তোমরা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 উপায়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অবলম্বন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করবে?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4262651" y="214952"/>
            <a:ext cx="4419600" cy="1600200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1851" y="595952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1610" y="2348552"/>
            <a:ext cx="54024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altLang="en-US" sz="5400" dirty="0" err="1">
                <a:latin typeface="NikoshBAN" pitchFamily="2" charset="0"/>
                <a:cs typeface="NikoshBAN" pitchFamily="2" charset="0"/>
              </a:rPr>
              <a:t>দন্ডব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altLang="en-US" sz="5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3851" y="3567752"/>
            <a:ext cx="51780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আড়ি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3851" y="4710752"/>
            <a:ext cx="74847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টিনের বাক্সের মধ্যে কি কি ছিল?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981200" y="2414516"/>
            <a:ext cx="8839200" cy="2308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তুমি কোন ভাল কাজ করলে তোমার যে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অনুভুতি হবে তার উপরে একটি গল্প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altLang="en-US" sz="1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43400" y="661916"/>
            <a:ext cx="3962400" cy="1109663"/>
            <a:chOff x="2590800" y="2699882"/>
            <a:chExt cx="3962400" cy="1108871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590800" y="2699882"/>
              <a:ext cx="3962400" cy="110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bn-BD" altLang="en-US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alt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819400" y="3807166"/>
              <a:ext cx="3505200" cy="15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27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673" y="569372"/>
            <a:ext cx="1121332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1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0" y="42547"/>
            <a:ext cx="9169114" cy="66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9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09" y="0"/>
            <a:ext cx="9359158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0" y="327546"/>
            <a:ext cx="113412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39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39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4519" y="3562066"/>
            <a:ext cx="7369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alt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alt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alt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3140" y="4626591"/>
            <a:ext cx="7997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r>
              <a:rPr lang="en-US" alt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বেরুল</a:t>
            </a:r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3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0755" y="545732"/>
            <a:ext cx="2129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854355" y="1383992"/>
            <a:ext cx="521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...............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406555" y="2074554"/>
            <a:ext cx="88392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১। নতুন নতুন শব্দের অর্থ বলতে ও বাক্যে প্রয়োগ করতে পারবে।</a:t>
            </a:r>
          </a:p>
          <a:p>
            <a:pPr eaLnBrk="1" hangingPunct="1"/>
            <a:endParaRPr lang="en-US" altLang="en-US" sz="11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২। বন্যায় দরিদ্র মানুষের দুর্দশা সম্পর্কে ব্যাখ্যা করতে পারবে।</a:t>
            </a:r>
          </a:p>
          <a:p>
            <a:pPr eaLnBrk="1" hangingPunct="1"/>
            <a:endParaRPr lang="en-US" alt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3400">
                <a:latin typeface="NikoshBAN" panose="02000000000000000000" pitchFamily="2" charset="0"/>
                <a:cs typeface="NikoshBAN" panose="02000000000000000000" pitchFamily="2" charset="0"/>
              </a:rPr>
              <a:t>৩। ভাল কাজ করার আনন্দানুভুতি সম্পর্কে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043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8377" y="209696"/>
            <a:ext cx="657649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D:\DIGITAL CONTENT RELATED\MODEL CONTENT FINAL\DSC06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77" y="150296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IGITAL CONTENT RELATED\MODEL CONTENT FINAL\DSC06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60" y="511791"/>
            <a:ext cx="75946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6945" y="436841"/>
            <a:ext cx="5257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688910" y="4508216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দন্ডবৎ  =</a:t>
            </a: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7632510" y="2001554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তান্ত্রিক হিন্দু সম্প্রদায়।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7632510" y="4343116"/>
            <a:ext cx="2817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মাটিতে পড়ে সাষ্টাঙ্গে প্রণাম।</a:t>
            </a:r>
          </a:p>
        </p:txBody>
      </p:sp>
      <p:pic>
        <p:nvPicPr>
          <p:cNvPr id="5" name="Picture 25" descr="http://www.protichhobi.com/wp-content/uploads/2015/05/1328363131_Tantr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10" y="1444341"/>
            <a:ext cx="31242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>
            <a:fillRect/>
          </a:stretch>
        </p:blipFill>
        <p:spPr bwMode="auto">
          <a:xfrm>
            <a:off x="4355910" y="3866866"/>
            <a:ext cx="2286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2-Point Star 6"/>
          <p:cNvSpPr/>
          <p:nvPr/>
        </p:nvSpPr>
        <p:spPr>
          <a:xfrm>
            <a:off x="4584510" y="381000"/>
            <a:ext cx="2438400" cy="1038225"/>
          </a:xfrm>
          <a:prstGeom prst="star12">
            <a:avLst>
              <a:gd name="adj" fmla="val 330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65510" y="485775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1688910" y="22860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কাপালি  =</a:t>
            </a:r>
          </a:p>
        </p:txBody>
      </p:sp>
    </p:spTree>
    <p:extLst>
      <p:ext uri="{BB962C8B-B14F-4D97-AF65-F5344CB8AC3E}">
        <p14:creationId xmlns:p14="http://schemas.microsoft.com/office/powerpoint/2010/main" val="15697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22" grpId="0" autoUpdateAnimBg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289</Words>
  <Application>Microsoft Office PowerPoint</Application>
  <PresentationFormat>Widescreen</PresentationFormat>
  <Paragraphs>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2019-12-08T04:36:07Z</dcterms:created>
  <dcterms:modified xsi:type="dcterms:W3CDTF">2019-12-08T05:33:48Z</dcterms:modified>
</cp:coreProperties>
</file>