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2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4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9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6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8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0186-974E-4D0B-87A7-2A8FFDC2F32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7FF15-D1DA-4643-A180-1038B0667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172200" y="2020888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10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Rectangle 22"/>
          <p:cNvSpPr/>
          <p:nvPr/>
        </p:nvSpPr>
        <p:spPr>
          <a:xfrm>
            <a:off x="2702256" y="0"/>
            <a:ext cx="702859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7" y="2224585"/>
            <a:ext cx="4665663" cy="42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92" y="2224585"/>
            <a:ext cx="4587875" cy="421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4760622" y="351315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5621" y="5003144"/>
            <a:ext cx="6629401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‘শিল্পকলা, পুরাকাল, গুহা-মানুষ, স্থাপত্য’- শব্দগুলো দিয়ে একটি করে বাক্য তৈরি কর।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22" y="1421744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54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3440140" y="4611818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0616" y="5547260"/>
            <a:ext cx="962377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30553" y="6046025"/>
            <a:ext cx="81534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রূপ-রস-শব্দ-স্পর্শ-গন্ধ ইত্যাদির সাহায্যে, সকল ইন্দ্রিয়ের সাহায্যে আনন্দের উপলব্ধি ।</a:t>
            </a:r>
            <a:endParaRPr lang="en-US" sz="2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19" y="1219200"/>
            <a:ext cx="1610644" cy="1402581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47" y="304800"/>
            <a:ext cx="1664177" cy="1412556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1" y="3273745"/>
            <a:ext cx="1664177" cy="1412556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21" y="1222471"/>
            <a:ext cx="1635770" cy="14200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39" y="3269977"/>
            <a:ext cx="1644039" cy="1420092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5764247" y="3741954"/>
            <a:ext cx="982546" cy="4050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8504" y="2739323"/>
            <a:ext cx="629003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রস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7573" y="1748813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26368" y="2731788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স্পর্শ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8659" y="4741042"/>
            <a:ext cx="982546" cy="3674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গন্ধ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55989" y="1641513"/>
            <a:ext cx="0" cy="406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094884" y="2148015"/>
            <a:ext cx="617435" cy="2903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948454" y="3438958"/>
            <a:ext cx="617434" cy="142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652379" y="3741954"/>
            <a:ext cx="0" cy="601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749298" y="3399919"/>
            <a:ext cx="701547" cy="300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88339" y="2348793"/>
            <a:ext cx="814608" cy="272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47" y="4214826"/>
            <a:ext cx="1604338" cy="1419839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71" y="2128026"/>
            <a:ext cx="1644039" cy="1560828"/>
          </a:xfrm>
          <a:prstGeom prst="ellipse">
            <a:avLst/>
          </a:prstGeom>
          <a:ln w="28575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36" name="Straight Arrow Connector 35"/>
          <p:cNvCxnSpPr/>
          <p:nvPr/>
        </p:nvCxnSpPr>
        <p:spPr>
          <a:xfrm>
            <a:off x="5747315" y="1621524"/>
            <a:ext cx="0" cy="406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4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18" y="1486715"/>
            <a:ext cx="2078181" cy="1539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5220463"/>
            <a:ext cx="65532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মানুষের আনন্দকে সুন্দরকে অন্য মানুষের মধ্যে বিস্তার করার মাধ্যম হলো শিল্পকলা।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91" y="3367896"/>
            <a:ext cx="2265218" cy="150510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1561348"/>
            <a:ext cx="2286000" cy="16467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10200" y="485706"/>
            <a:ext cx="23622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</a:t>
            </a:r>
            <a:endParaRPr lang="en-US" sz="44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92" y="360678"/>
            <a:ext cx="6172203" cy="4629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782396" y="5092005"/>
            <a:ext cx="86868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যেমন একই বিন্দু থেকে সকল পাপড়ি বিন্দুর চারিদিকে ছড়িয়ে দিয়ে প্রস্ফুটিত হয় মানুষও তার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রকম সৃষ্টি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সকলের মাঝে শিল্পকলার মাধ্যমে স্বাধীনভাবে বিতরণ করে নিজের প্রতিভার সৃজনশীলতা বিকশিত করে।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2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4596735" y="220556"/>
            <a:ext cx="323503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কয়েকজন বিখ্যাত শিল্পী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35" y="947921"/>
            <a:ext cx="2338703" cy="204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35" y="947921"/>
            <a:ext cx="2209800" cy="2043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73" y="947920"/>
            <a:ext cx="2251362" cy="2043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34" y="3767321"/>
            <a:ext cx="233870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735" y="3767320"/>
            <a:ext cx="2209800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73" y="3767320"/>
            <a:ext cx="2251362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2539335" y="3084181"/>
            <a:ext cx="2338702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যামিনী রায়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১৮৮৭-১৯৭২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8735" y="3084181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পাবলো পিকাসো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১৮৮১-১৯৭৩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04954" y="3084181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ভিনসেন্ট ভ্যানগগ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১৮৫৩-১৮৯০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03786" y="5977121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নন্দলাল বসু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১৮৮২-১৯৬৬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8735" y="5899591"/>
            <a:ext cx="2209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শিল্পাচার্য জয়নুল আবেদিন 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(১৯১৪-১৯৭৬)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04954" y="5920373"/>
            <a:ext cx="2209800" cy="530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শিল্পী এস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এম সুলতান</a:t>
            </a:r>
          </a:p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১৯২৩-১৯৯৪</a:t>
            </a:r>
          </a:p>
        </p:txBody>
      </p:sp>
    </p:spTree>
    <p:extLst>
      <p:ext uri="{BB962C8B-B14F-4D97-AF65-F5344CB8AC3E}">
        <p14:creationId xmlns:p14="http://schemas.microsoft.com/office/powerpoint/2010/main" val="38843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96" y="522983"/>
            <a:ext cx="8650629" cy="464820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709498" y="5475982"/>
            <a:ext cx="6796423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 সুলতানের আঁকা গোলা ভরা ধান, গোয়াল ভরা গরু আর পুকুর ভরা মাছের বাংলার একটি চিত্র।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3145809" y="5178999"/>
            <a:ext cx="6415423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উপস্থাপন করা হয়েছে এমন শিল্পী ছাড়া পাঁচজন শিল্পীর নাম জোড়ায় আলোচনা করে লেখ।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4609" y="374770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09" y="1445199"/>
            <a:ext cx="4729595" cy="3547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0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2332997" y="5329585"/>
            <a:ext cx="767465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শিল্পী তাঁর শিল্পকলার মাধ্যমে আমাদের অন্তর্দৃষ্টিকে সম্প্রসারিত করে এবং কল্পনার পরিধি বাড়িয়ে দেয়।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97" y="528984"/>
            <a:ext cx="7674650" cy="4164589"/>
          </a:xfrm>
          <a:prstGeom prst="rect">
            <a:avLst/>
          </a:prstGeom>
          <a:ln w="38100" cap="sq">
            <a:solidFill>
              <a:srgbClr val="00407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37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2306127" y="5704459"/>
            <a:ext cx="8229601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সুন্দরই সরাসরি প্রয়োজনের বাইরে। প্রয়োজনের কাজ মিটল তো শরীরকে তৃপ্ত করল, আর প্রয়োজনের বাইরে যে সুন্দর তা মনকে তৃপ্ত করল।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19" y="363531"/>
            <a:ext cx="2667123" cy="193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42" y="370459"/>
            <a:ext cx="2646986" cy="193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316028" y="2338315"/>
            <a:ext cx="2209800" cy="410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বস্তু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18" y="2906480"/>
            <a:ext cx="2678291" cy="19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42" y="2885059"/>
            <a:ext cx="2631116" cy="19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42" y="353422"/>
            <a:ext cx="2894662" cy="194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170439" y="5018658"/>
            <a:ext cx="4704448" cy="410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বস্তু এবং এর বাইরে সুন্দর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41" y="2920336"/>
            <a:ext cx="2894663" cy="1982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3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1972010" y="4556568"/>
            <a:ext cx="8396623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সুন্দরকে জানার যে জ্ঞান তার নাম ‘নন্দনতত্ত্ব’ । নন্দনতত্ত্বের  মাধ্যমে সুন্দরের সৃষ্টিকে বিশ্লেষণ করা, গভীরভাবে উপলব্ধি করা এবং বিকশিত করা সম্ভব।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09" y="1044112"/>
            <a:ext cx="2808795" cy="220132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5205849" y="3092109"/>
            <a:ext cx="162104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6000" b="1" cap="none" spc="5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itle 1"/>
          <p:cNvSpPr txBox="1">
            <a:spLocks/>
          </p:cNvSpPr>
          <p:nvPr/>
        </p:nvSpPr>
        <p:spPr>
          <a:xfrm>
            <a:off x="1646561" y="688587"/>
            <a:ext cx="8911687" cy="12808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42849" y="2170782"/>
            <a:ext cx="4313864" cy="3777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 ইসলাম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নলিয়ান মাধ্যমিক বিদ্যালয়</a:t>
            </a:r>
            <a:endParaRPr lang="en-US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 খুলনা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মোবাঃ নং- ০১৯৪৩৫১৩৬৪৬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6244384" y="2163404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3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96" y="2671199"/>
            <a:ext cx="1115569" cy="8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18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3107655" y="5579450"/>
            <a:ext cx="586009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শিল্পচর্চার ধারা দেখে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দেশকে জানা, দেশের মানুষকে জানা এবং দেশের ঐতিহ্যকে জানা যায় 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21" y="474052"/>
            <a:ext cx="7524558" cy="484822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7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/>
          <p:cNvSpPr/>
          <p:nvPr/>
        </p:nvSpPr>
        <p:spPr>
          <a:xfrm>
            <a:off x="5308005" y="2169626"/>
            <a:ext cx="1871997" cy="1828800"/>
          </a:xfrm>
          <a:prstGeom prst="rect">
            <a:avLst/>
          </a:prstGeom>
          <a:solidFill>
            <a:srgbClr val="FECE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সৌন্দর্যবোধ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4026" y="4368170"/>
            <a:ext cx="7567304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ছেলে-বুড়ো সব মানুষের মনেই সৌন্দর্যবোধ থাকে। যা একজন মানুষের মনে সৃজনশীলতা সৃষ্টি করে এবং মানুষকে পরিশীলিত করে।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3118204" y="4167035"/>
            <a:ext cx="56388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মানুষের মনের সুপ্ত সৌন্দর্যবোধ বিভিন্ন শিল্পকর্মের মাধ্যমে বিকশিত করা সম্ভব।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8622" y="2331637"/>
            <a:ext cx="1905000" cy="1514596"/>
          </a:xfrm>
          <a:prstGeom prst="rect">
            <a:avLst/>
          </a:prstGeom>
          <a:solidFill>
            <a:srgbClr val="FECEF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সৌন্দর্যবোধ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4744872" y="438141"/>
            <a:ext cx="2133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17" y="1442596"/>
            <a:ext cx="492369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030372" y="5162540"/>
            <a:ext cx="55626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‘সৌন্দর্যবোধ থেকেই শিল্পকলার সৃষ্টি’- বিষয়টির তাৎপর্য দলে আলোচনা করে উপস্থাপন কর । </a:t>
            </a:r>
            <a:endParaRPr lang="en-US" sz="28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1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/>
          <p:cNvSpPr/>
          <p:nvPr/>
        </p:nvSpPr>
        <p:spPr>
          <a:xfrm>
            <a:off x="6647803" y="2495366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আনুষ্ঠানিকতা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7803" y="3104966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উদারতা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1048" y="3866966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শিল্পকলার মূল সত্য কোনটি?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49876" y="4857566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ঐতিহ্য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40876" y="4857566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আনন্দ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0876" y="5467166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কারুকাল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9876" y="5467166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সংস্কৃতি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1048" y="1571227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সব সুন্দরের সৃষ্টির রূপের নাম-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81048" y="2534118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স্বাধীনতা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81048" y="3143718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প্রফুল্লতা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230684" y="782822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7851" y="477672"/>
            <a:ext cx="2866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6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5455039" y="229394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941930" y="611698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9275" y="1219994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সৃষ্টিশীলতা ও সৌন্দর্যবোধ প্রকাশ করার মাধ্যম হলো-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9275" y="1981994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চিত্রকলা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2348" y="2515394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ভাস্কর্য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9275" y="3048794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সংগীতকলা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6202" y="3582194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96202" y="4191794"/>
            <a:ext cx="187036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3966" y="4205649"/>
            <a:ext cx="20054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2766" y="4205649"/>
            <a:ext cx="19292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81366" y="4191794"/>
            <a:ext cx="209203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6202" y="4725194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নন্দনতত্ত্বে সুন্দরকে কী করা হয় 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75421" y="5334794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বিশ্লেষণ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6421" y="5334794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উপলব্ধি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75421" y="5944394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বিশ্লেষণ ও উপলব্ধি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66421" y="5944394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ধবংস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3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0352" y="630384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2500952" y="1510766"/>
            <a:ext cx="7848600" cy="4876800"/>
          </a:xfrm>
          <a:prstGeom prst="irregularSeal2">
            <a:avLst/>
          </a:prstGeom>
          <a:solidFill>
            <a:srgbClr val="FAE2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লোকশিল্পগুলো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বাঙালির মনের সৌন্দর্যবো</a:t>
            </a:r>
            <a:r>
              <a:rPr lang="en-US" sz="32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ধের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পরিচায়ক’-ব্যাখ্যা কর।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52" y="400871"/>
            <a:ext cx="2463800" cy="1874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93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0"/>
            <a:ext cx="5950423" cy="6932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23629" y="0"/>
            <a:ext cx="5505923" cy="69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11" y="3906781"/>
            <a:ext cx="3585218" cy="20768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7130727" y="6033033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কারুশিল্প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5920" y="6050562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02" y="1059871"/>
            <a:ext cx="3585218" cy="22149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19" y="1059871"/>
            <a:ext cx="3657599" cy="220851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019" y="3955471"/>
            <a:ext cx="3657599" cy="207689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3489619" y="228600"/>
            <a:ext cx="535305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ছবিতে আমরা কী কী শিল্প দেখছি?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15437" y="3274868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চারুশিল্প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54311" y="3325303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72894" y="276928"/>
            <a:ext cx="41148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নানান আঙ্গিকে শিল্প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 animBg="1"/>
      <p:bldP spid="21" grpId="1" animBg="1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/>
          <p:cNvSpPr/>
          <p:nvPr/>
        </p:nvSpPr>
        <p:spPr>
          <a:xfrm>
            <a:off x="3912358" y="152400"/>
            <a:ext cx="411480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শিল্পকলার নানা দিক</a:t>
            </a:r>
            <a:endParaRPr lang="en-US" sz="36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4648" y="678872"/>
            <a:ext cx="411480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মুস্তাফা মনোয়ার</a:t>
            </a:r>
            <a:endParaRPr lang="en-US" sz="2800" b="1" cap="none" spc="0" dirty="0">
              <a:ln w="5715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42" y="1517072"/>
            <a:ext cx="6390611" cy="470837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5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5334000" y="381000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7300" y="1690288"/>
            <a:ext cx="604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010" y="4310707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শিল্পকলার স্বরূপ ব্যাখ্যা 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3818" y="5072707"/>
            <a:ext cx="7945582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‘শিল্পকলার নানা দিক’ প্রবন্ধের আলোকে সৌন্দর্যবোধের ধারণা বিশ্লেষণ করতে পারবে। 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3818" y="2351245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শব্দগুলোর অর্থ জেনে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7300" y="3091507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শিল্পকলার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৪৯)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9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4785246" y="381000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6" y="1547073"/>
            <a:ext cx="6472156" cy="4479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62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7" y="1590603"/>
            <a:ext cx="62992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263487" y="315985"/>
            <a:ext cx="20574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</p:spTree>
    <p:extLst>
      <p:ext uri="{BB962C8B-B14F-4D97-AF65-F5344CB8AC3E}">
        <p14:creationId xmlns:p14="http://schemas.microsoft.com/office/powerpoint/2010/main" val="16122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4575276" y="381000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512" y="1952501"/>
            <a:ext cx="3352800" cy="646331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পৃথিবী, জগৎ, ভূমন্ডল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6" y="1427800"/>
            <a:ext cx="1905000" cy="1515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Pentagon 17"/>
          <p:cNvSpPr/>
          <p:nvPr/>
        </p:nvSpPr>
        <p:spPr>
          <a:xfrm>
            <a:off x="2289276" y="1952501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ভুবন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2275421" y="3628901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শিল্পকলা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7585" y="3390367"/>
            <a:ext cx="3352800" cy="1200329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চিত্রকলা, ভাস্কর্য, নাচ, গান প্রভৃতি এর অন্তর্ভুক্ত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76" y="3238091"/>
            <a:ext cx="1905000" cy="1504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Pentagon 21"/>
          <p:cNvSpPr/>
          <p:nvPr/>
        </p:nvSpPr>
        <p:spPr>
          <a:xfrm>
            <a:off x="2275421" y="5360938"/>
            <a:ext cx="2505023" cy="72326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পুরাকাল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94" y="5000501"/>
            <a:ext cx="1914982" cy="1444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117585" y="5122406"/>
            <a:ext cx="3352800" cy="1200329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প্রাচীনকাল, অনেক আগেকার সময়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04715" y="0"/>
            <a:ext cx="11832609" cy="6858000"/>
            <a:chOff x="0" y="0"/>
            <a:chExt cx="9144000" cy="6858000"/>
          </a:xfrm>
        </p:grpSpPr>
        <p:pic>
          <p:nvPicPr>
            <p:cNvPr id="3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>
              <a:off x="0" y="0"/>
              <a:ext cx="12192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>
              <a:off x="8001000" y="0"/>
              <a:ext cx="1143000" cy="196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V="1">
              <a:off x="0" y="5322277"/>
              <a:ext cx="12192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6" descr="D:\Digital Content\ALPONA\e6f37dc2dd3fe2d4734625cf54ac85e07e11ef31_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20667" r="31332" b="23334"/>
            <a:stretch>
              <a:fillRect/>
            </a:stretch>
          </p:blipFill>
          <p:spPr bwMode="auto">
            <a:xfrm flipH="1" flipV="1">
              <a:off x="8001000" y="5322277"/>
              <a:ext cx="1143000" cy="153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1676400" y="152400"/>
              <a:ext cx="5943600" cy="153988"/>
              <a:chOff x="1676400" y="152400"/>
              <a:chExt cx="5943600" cy="153988"/>
            </a:xfrm>
          </p:grpSpPr>
          <p:cxnSp>
            <p:nvCxnSpPr>
              <p:cNvPr id="12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600200" y="6553200"/>
              <a:ext cx="5943600" cy="153988"/>
              <a:chOff x="1676400" y="152400"/>
              <a:chExt cx="5943600" cy="1539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676400" y="228600"/>
                <a:ext cx="59436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676400" y="1524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676400" y="304800"/>
                <a:ext cx="5943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Pentagon 14"/>
          <p:cNvSpPr/>
          <p:nvPr/>
        </p:nvSpPr>
        <p:spPr>
          <a:xfrm>
            <a:off x="2279050" y="731414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গুহা-মানুষ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1214" y="492881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প্রাচীনকালে গুহায় বসবাসকারী মানুষ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0" y="474738"/>
            <a:ext cx="2004633" cy="133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Pentagon 17"/>
          <p:cNvSpPr/>
          <p:nvPr/>
        </p:nvSpPr>
        <p:spPr>
          <a:xfrm>
            <a:off x="2279050" y="22197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1214" y="1963057"/>
            <a:ext cx="3352800" cy="1569660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 খোদাই করে বা মাটি দিয়ে আকার বা গড়ন নির্মাণের কাজ  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0" y="1963057"/>
            <a:ext cx="2004633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Pentagon 20"/>
          <p:cNvSpPr/>
          <p:nvPr/>
        </p:nvSpPr>
        <p:spPr>
          <a:xfrm>
            <a:off x="2279050" y="38961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1214" y="3657600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 বা ভবনাদি নির্মাণের কাজ 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2" y="3570414"/>
            <a:ext cx="2004632" cy="1458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Pentagon 23"/>
          <p:cNvSpPr/>
          <p:nvPr/>
        </p:nvSpPr>
        <p:spPr>
          <a:xfrm>
            <a:off x="2275421" y="5496333"/>
            <a:ext cx="2505023" cy="64576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নকশি কাঁথা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7585" y="5257800"/>
            <a:ext cx="3352800" cy="1077218"/>
          </a:xfrm>
          <a:prstGeom prst="rect">
            <a:avLst/>
          </a:prstGeom>
          <a:solidFill>
            <a:srgbClr val="FEE2FB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 নকশা সৃষ্টি করে তৈরি কাঁথা                                                                    </a:t>
            </a:r>
            <a:endParaRPr lang="en-US" sz="32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1" y="5181600"/>
            <a:ext cx="2004631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0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597</Words>
  <Application>Microsoft Office PowerPoint</Application>
  <PresentationFormat>Widescreen</PresentationFormat>
  <Paragraphs>119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2019-12-08T05:00:02Z</dcterms:created>
  <dcterms:modified xsi:type="dcterms:W3CDTF">2019-12-08T06:51:44Z</dcterms:modified>
</cp:coreProperties>
</file>