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71" r:id="rId5"/>
    <p:sldId id="270" r:id="rId6"/>
    <p:sldId id="278" r:id="rId7"/>
    <p:sldId id="262" r:id="rId8"/>
    <p:sldId id="279" r:id="rId9"/>
    <p:sldId id="265" r:id="rId10"/>
    <p:sldId id="280" r:id="rId11"/>
    <p:sldId id="281" r:id="rId12"/>
    <p:sldId id="283" r:id="rId13"/>
    <p:sldId id="282" r:id="rId14"/>
    <p:sldId id="266" r:id="rId15"/>
    <p:sldId id="274" r:id="rId16"/>
    <p:sldId id="268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3"/>
  </p:normalViewPr>
  <p:slideViewPr>
    <p:cSldViewPr>
      <p:cViewPr varScale="1">
        <p:scale>
          <a:sx n="69" d="100"/>
          <a:sy n="69" d="100"/>
        </p:scale>
        <p:origin x="756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76EB6-002E-814B-9357-31FDC4A8B21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D6819-DFA5-FA4B-BF53-9BC7DF0B5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6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চলো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D6819-DFA5-FA4B-BF53-9BC7DF0B50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8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sz="2800" dirty="0"/>
              <a:t>পাঠ ঘোষণা</a:t>
            </a:r>
            <a:r>
              <a:rPr lang="bn-IN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D6819-DFA5-FA4B-BF53-9BC7DF0B50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06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/>
              <a:t>আর্দশ পাঠ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D6819-DFA5-FA4B-BF53-9BC7DF0B50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26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D6819-DFA5-FA4B-BF53-9BC7DF0B50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8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ED7A3E4-3977-0042-A2AF-D058800AB30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78F31A-4427-6A42-86D0-92B863C36A00}"/>
              </a:ext>
            </a:extLst>
          </p:cNvPr>
          <p:cNvSpPr txBox="1"/>
          <p:nvPr/>
        </p:nvSpPr>
        <p:spPr>
          <a:xfrm>
            <a:off x="1905000" y="2514600"/>
            <a:ext cx="396454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আন্তরিক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শুভেচ্ছা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57200"/>
            <a:ext cx="4048125" cy="5055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9BA9C84-C876-7548-B90E-AD87EBB324E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D6641D-6D88-A84E-967D-6D1D4E7974C0}"/>
              </a:ext>
            </a:extLst>
          </p:cNvPr>
          <p:cNvSpPr/>
          <p:nvPr/>
        </p:nvSpPr>
        <p:spPr>
          <a:xfrm>
            <a:off x="1752600" y="1524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0EB7F1-7714-E74C-8024-FAE9ADAF6A8E}"/>
              </a:ext>
            </a:extLst>
          </p:cNvPr>
          <p:cNvSpPr/>
          <p:nvPr/>
        </p:nvSpPr>
        <p:spPr>
          <a:xfrm>
            <a:off x="6400800" y="1524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62673F-028A-EC4C-8782-18A802D9531F}"/>
              </a:ext>
            </a:extLst>
          </p:cNvPr>
          <p:cNvSpPr/>
          <p:nvPr/>
        </p:nvSpPr>
        <p:spPr>
          <a:xfrm>
            <a:off x="1752600" y="38100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050C5A-F954-F840-840A-5CE9F96F5BF1}"/>
              </a:ext>
            </a:extLst>
          </p:cNvPr>
          <p:cNvSpPr/>
          <p:nvPr/>
        </p:nvSpPr>
        <p:spPr>
          <a:xfrm>
            <a:off x="6400800" y="38100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492779-84BC-CA46-B90F-0F9274B9F27E}"/>
              </a:ext>
            </a:extLst>
          </p:cNvPr>
          <p:cNvSpPr txBox="1"/>
          <p:nvPr/>
        </p:nvSpPr>
        <p:spPr>
          <a:xfrm>
            <a:off x="4802563" y="3147406"/>
            <a:ext cx="2638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লাল    রঙের    ফুল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2" descr="C:\Users\Acer\Desktop\Halima\1.jpg">
            <a:extLst>
              <a:ext uri="{FF2B5EF4-FFF2-40B4-BE49-F238E27FC236}">
                <a16:creationId xmlns:a16="http://schemas.microsoft.com/office/drawing/2014/main" id="{986C16B0-5A52-8A49-B21D-2EE565F51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9311" y="3919097"/>
            <a:ext cx="3781533" cy="2634103"/>
          </a:xfrm>
          <a:prstGeom prst="rect">
            <a:avLst/>
          </a:prstGeom>
          <a:noFill/>
        </p:spPr>
      </p:pic>
      <p:pic>
        <p:nvPicPr>
          <p:cNvPr id="29" name="Picture 3" descr="C:\Users\Acer\Desktop\Halima\44.jpg">
            <a:extLst>
              <a:ext uri="{FF2B5EF4-FFF2-40B4-BE49-F238E27FC236}">
                <a16:creationId xmlns:a16="http://schemas.microsoft.com/office/drawing/2014/main" id="{41A8D20F-90EA-5E47-BEEA-6882AFE35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6180" y="216347"/>
            <a:ext cx="3752620" cy="2765861"/>
          </a:xfrm>
          <a:prstGeom prst="rect">
            <a:avLst/>
          </a:prstGeom>
          <a:noFill/>
        </p:spPr>
      </p:pic>
      <p:pic>
        <p:nvPicPr>
          <p:cNvPr id="30" name="Picture 4" descr="C:\Users\Acer\Desktop\Halima\5.jpg">
            <a:extLst>
              <a:ext uri="{FF2B5EF4-FFF2-40B4-BE49-F238E27FC236}">
                <a16:creationId xmlns:a16="http://schemas.microsoft.com/office/drawing/2014/main" id="{ED7BE3AF-451F-BD41-B919-304300894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69310" y="216346"/>
            <a:ext cx="3793890" cy="2765861"/>
          </a:xfrm>
          <a:prstGeom prst="rect">
            <a:avLst/>
          </a:prstGeom>
          <a:noFill/>
        </p:spPr>
      </p:pic>
      <p:pic>
        <p:nvPicPr>
          <p:cNvPr id="31" name="Picture 5" descr="C:\Users\Acer\Desktop\Halima\7.jpg">
            <a:extLst>
              <a:ext uri="{FF2B5EF4-FFF2-40B4-BE49-F238E27FC236}">
                <a16:creationId xmlns:a16="http://schemas.microsoft.com/office/drawing/2014/main" id="{61E06AE1-CCC0-CC4B-B600-62708115D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86181" y="3935627"/>
            <a:ext cx="3771155" cy="2617572"/>
          </a:xfrm>
          <a:prstGeom prst="rect">
            <a:avLst/>
          </a:prstGeom>
          <a:noFill/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FF9C0B91-5543-004F-B6FA-7AF290B26F4B}"/>
              </a:ext>
            </a:extLst>
          </p:cNvPr>
          <p:cNvSpPr txBox="1"/>
          <p:nvPr/>
        </p:nvSpPr>
        <p:spPr>
          <a:xfrm>
            <a:off x="5772380" y="2412897"/>
            <a:ext cx="699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লাল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FA31C9-A62E-D44E-9802-EC7103E575D8}"/>
              </a:ext>
            </a:extLst>
          </p:cNvPr>
          <p:cNvSpPr txBox="1"/>
          <p:nvPr/>
        </p:nvSpPr>
        <p:spPr>
          <a:xfrm>
            <a:off x="5759278" y="3831586"/>
            <a:ext cx="641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ফুল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7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9BA9C84-C876-7548-B90E-AD87EBB324E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D6641D-6D88-A84E-967D-6D1D4E7974C0}"/>
              </a:ext>
            </a:extLst>
          </p:cNvPr>
          <p:cNvSpPr/>
          <p:nvPr/>
        </p:nvSpPr>
        <p:spPr>
          <a:xfrm>
            <a:off x="1752600" y="1524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0EB7F1-7714-E74C-8024-FAE9ADAF6A8E}"/>
              </a:ext>
            </a:extLst>
          </p:cNvPr>
          <p:cNvSpPr/>
          <p:nvPr/>
        </p:nvSpPr>
        <p:spPr>
          <a:xfrm>
            <a:off x="6400800" y="1524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62673F-028A-EC4C-8782-18A802D9531F}"/>
              </a:ext>
            </a:extLst>
          </p:cNvPr>
          <p:cNvSpPr/>
          <p:nvPr/>
        </p:nvSpPr>
        <p:spPr>
          <a:xfrm>
            <a:off x="1752600" y="38100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050C5A-F954-F840-840A-5CE9F96F5BF1}"/>
              </a:ext>
            </a:extLst>
          </p:cNvPr>
          <p:cNvSpPr/>
          <p:nvPr/>
        </p:nvSpPr>
        <p:spPr>
          <a:xfrm>
            <a:off x="6400800" y="38100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492779-84BC-CA46-B90F-0F9274B9F27E}"/>
              </a:ext>
            </a:extLst>
          </p:cNvPr>
          <p:cNvSpPr txBox="1"/>
          <p:nvPr/>
        </p:nvSpPr>
        <p:spPr>
          <a:xfrm>
            <a:off x="4802563" y="3147406"/>
            <a:ext cx="2592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সাদা   রঙের    ফুল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9C0B91-5543-004F-B6FA-7AF290B26F4B}"/>
              </a:ext>
            </a:extLst>
          </p:cNvPr>
          <p:cNvSpPr txBox="1"/>
          <p:nvPr/>
        </p:nvSpPr>
        <p:spPr>
          <a:xfrm>
            <a:off x="5715001" y="2412897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সাদা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FA31C9-A62E-D44E-9802-EC7103E575D8}"/>
              </a:ext>
            </a:extLst>
          </p:cNvPr>
          <p:cNvSpPr txBox="1"/>
          <p:nvPr/>
        </p:nvSpPr>
        <p:spPr>
          <a:xfrm>
            <a:off x="5759278" y="3831586"/>
            <a:ext cx="641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ফুল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2" descr="C:\Users\Acer\Desktop\Halima\33.jpg">
            <a:extLst>
              <a:ext uri="{FF2B5EF4-FFF2-40B4-BE49-F238E27FC236}">
                <a16:creationId xmlns:a16="http://schemas.microsoft.com/office/drawing/2014/main" id="{D196FC74-ADA8-2B48-842E-7F4306200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0528" y="266700"/>
            <a:ext cx="3738272" cy="2628900"/>
          </a:xfrm>
          <a:prstGeom prst="rect">
            <a:avLst/>
          </a:prstGeom>
          <a:noFill/>
        </p:spPr>
      </p:pic>
      <p:pic>
        <p:nvPicPr>
          <p:cNvPr id="21" name="Picture 3" descr="C:\Users\Acer\Desktop\Halima\45.jpg">
            <a:extLst>
              <a:ext uri="{FF2B5EF4-FFF2-40B4-BE49-F238E27FC236}">
                <a16:creationId xmlns:a16="http://schemas.microsoft.com/office/drawing/2014/main" id="{5AA2590E-62DF-074C-AD56-0D8E09F7B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0338" y="262985"/>
            <a:ext cx="3852862" cy="2632615"/>
          </a:xfrm>
          <a:prstGeom prst="rect">
            <a:avLst/>
          </a:prstGeom>
          <a:noFill/>
        </p:spPr>
      </p:pic>
      <p:pic>
        <p:nvPicPr>
          <p:cNvPr id="23" name="Picture 5" descr="C:\Users\Acer\Desktop\Halima\smalam-1281polianthes-tuberosa.jpg">
            <a:extLst>
              <a:ext uri="{FF2B5EF4-FFF2-40B4-BE49-F238E27FC236}">
                <a16:creationId xmlns:a16="http://schemas.microsoft.com/office/drawing/2014/main" id="{BBC7C06D-4CBF-214E-8282-28141AB49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9516" y="3978712"/>
            <a:ext cx="3833684" cy="2574488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BFDE25F-B456-4344-9A4E-B557C62AD0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528" y="3978712"/>
            <a:ext cx="3730034" cy="257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54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681CB0-0FC8-3449-838F-6682F874A25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n 2">
            <a:extLst>
              <a:ext uri="{FF2B5EF4-FFF2-40B4-BE49-F238E27FC236}">
                <a16:creationId xmlns:a16="http://schemas.microsoft.com/office/drawing/2014/main" id="{A20116D1-2AC1-F245-AE9E-C836A6710C26}"/>
              </a:ext>
            </a:extLst>
          </p:cNvPr>
          <p:cNvSpPr/>
          <p:nvPr/>
        </p:nvSpPr>
        <p:spPr>
          <a:xfrm>
            <a:off x="4457700" y="228600"/>
            <a:ext cx="3276600" cy="1143000"/>
          </a:xfrm>
          <a:prstGeom prst="can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EA2A8B85-1E26-E64C-84FA-A3112B836121}"/>
              </a:ext>
            </a:extLst>
          </p:cNvPr>
          <p:cNvSpPr txBox="1"/>
          <p:nvPr/>
        </p:nvSpPr>
        <p:spPr>
          <a:xfrm>
            <a:off x="4697801" y="454794"/>
            <a:ext cx="2796399" cy="9168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640" tIns="167640" rIns="167640" bIns="167640" numCol="1" spcCol="1270" anchor="ctr" anchorCtr="0">
            <a:noAutofit/>
          </a:bodyPr>
          <a:lstStyle/>
          <a:p>
            <a:pPr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1BBA4002-1CAD-0642-B94B-F6AB2D99B6FA}"/>
              </a:ext>
            </a:extLst>
          </p:cNvPr>
          <p:cNvSpPr/>
          <p:nvPr/>
        </p:nvSpPr>
        <p:spPr>
          <a:xfrm>
            <a:off x="2057400" y="2514600"/>
            <a:ext cx="3276600" cy="1371600"/>
          </a:xfrm>
          <a:prstGeom prst="hexagon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D6F9572A-482D-C94C-ABFE-7C45E527D431}"/>
              </a:ext>
            </a:extLst>
          </p:cNvPr>
          <p:cNvSpPr/>
          <p:nvPr/>
        </p:nvSpPr>
        <p:spPr>
          <a:xfrm>
            <a:off x="2057400" y="4419600"/>
            <a:ext cx="3276600" cy="1447800"/>
          </a:xfrm>
          <a:prstGeom prst="hexagon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ডালিয়া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exagon 6">
            <a:extLst>
              <a:ext uri="{FF2B5EF4-FFF2-40B4-BE49-F238E27FC236}">
                <a16:creationId xmlns:a16="http://schemas.microsoft.com/office/drawing/2014/main" id="{F2468199-2B1E-5D4B-BF2E-A93DA77EB94D}"/>
              </a:ext>
            </a:extLst>
          </p:cNvPr>
          <p:cNvSpPr/>
          <p:nvPr/>
        </p:nvSpPr>
        <p:spPr>
          <a:xfrm>
            <a:off x="6019800" y="2514600"/>
            <a:ext cx="3733800" cy="1371600"/>
          </a:xfrm>
          <a:prstGeom prst="hexagon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গাঁদা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F02FC6CF-DE2F-214A-BD70-367FEF9A4E1A}"/>
              </a:ext>
            </a:extLst>
          </p:cNvPr>
          <p:cNvSpPr/>
          <p:nvPr/>
        </p:nvSpPr>
        <p:spPr>
          <a:xfrm>
            <a:off x="6477000" y="4343400"/>
            <a:ext cx="3276600" cy="1447800"/>
          </a:xfrm>
          <a:prstGeom prst="hexagon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পলাশ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7E20A6-2537-7D4D-9BC6-0064B2C4A177}"/>
              </a:ext>
            </a:extLst>
          </p:cNvPr>
          <p:cNvSpPr/>
          <p:nvPr/>
        </p:nvSpPr>
        <p:spPr>
          <a:xfrm>
            <a:off x="3200401" y="2808357"/>
            <a:ext cx="9172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5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জুঁই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943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9BA9C84-C876-7548-B90E-AD87EBB324EE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D6641D-6D88-A84E-967D-6D1D4E7974C0}"/>
              </a:ext>
            </a:extLst>
          </p:cNvPr>
          <p:cNvSpPr/>
          <p:nvPr/>
        </p:nvSpPr>
        <p:spPr>
          <a:xfrm>
            <a:off x="1752600" y="1524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0EB7F1-7714-E74C-8024-FAE9ADAF6A8E}"/>
              </a:ext>
            </a:extLst>
          </p:cNvPr>
          <p:cNvSpPr/>
          <p:nvPr/>
        </p:nvSpPr>
        <p:spPr>
          <a:xfrm>
            <a:off x="6400800" y="1524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62673F-028A-EC4C-8782-18A802D9531F}"/>
              </a:ext>
            </a:extLst>
          </p:cNvPr>
          <p:cNvSpPr/>
          <p:nvPr/>
        </p:nvSpPr>
        <p:spPr>
          <a:xfrm>
            <a:off x="1752600" y="38100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050C5A-F954-F840-840A-5CE9F96F5BF1}"/>
              </a:ext>
            </a:extLst>
          </p:cNvPr>
          <p:cNvSpPr/>
          <p:nvPr/>
        </p:nvSpPr>
        <p:spPr>
          <a:xfrm>
            <a:off x="6400800" y="38100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5" descr="C:\Users\Acer\Desktop\Halima\smalam-1281polianthes-tuberosa.jpg">
            <a:extLst>
              <a:ext uri="{FF2B5EF4-FFF2-40B4-BE49-F238E27FC236}">
                <a16:creationId xmlns:a16="http://schemas.microsoft.com/office/drawing/2014/main" id="{BBC7C06D-4CBF-214E-8282-28141AB49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5058" y="221872"/>
            <a:ext cx="3833684" cy="2731562"/>
          </a:xfrm>
          <a:prstGeom prst="rect">
            <a:avLst/>
          </a:prstGeom>
          <a:noFill/>
        </p:spPr>
      </p:pic>
      <p:pic>
        <p:nvPicPr>
          <p:cNvPr id="20" name="Picture 3" descr="C:\Users\Acer\Desktop\Halima\4.jpg">
            <a:extLst>
              <a:ext uri="{FF2B5EF4-FFF2-40B4-BE49-F238E27FC236}">
                <a16:creationId xmlns:a16="http://schemas.microsoft.com/office/drawing/2014/main" id="{BE957168-FFB6-E046-ACBD-275C7C45C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9036" y="3886200"/>
            <a:ext cx="3884164" cy="2734018"/>
          </a:xfrm>
          <a:prstGeom prst="rect">
            <a:avLst/>
          </a:prstGeom>
          <a:noFill/>
        </p:spPr>
      </p:pic>
      <p:pic>
        <p:nvPicPr>
          <p:cNvPr id="25" name="Picture 5" descr="C:\Users\Acer\Desktop\Halima\44.jpg">
            <a:extLst>
              <a:ext uri="{FF2B5EF4-FFF2-40B4-BE49-F238E27FC236}">
                <a16:creationId xmlns:a16="http://schemas.microsoft.com/office/drawing/2014/main" id="{EF2F8806-8D84-1E4A-A5BA-494F00764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43674" y="214400"/>
            <a:ext cx="3819526" cy="2739034"/>
          </a:xfrm>
          <a:prstGeom prst="rect">
            <a:avLst/>
          </a:prstGeom>
          <a:noFill/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84F66F0-75CF-F144-8C39-478D6D6F6A06}"/>
              </a:ext>
            </a:extLst>
          </p:cNvPr>
          <p:cNvSpPr txBox="1"/>
          <p:nvPr/>
        </p:nvSpPr>
        <p:spPr>
          <a:xfrm>
            <a:off x="9525001" y="2286001"/>
            <a:ext cx="76174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লাল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591B5B-9E28-D145-8B33-1791040CD020}"/>
              </a:ext>
            </a:extLst>
          </p:cNvPr>
          <p:cNvSpPr txBox="1"/>
          <p:nvPr/>
        </p:nvSpPr>
        <p:spPr>
          <a:xfrm>
            <a:off x="9169800" y="6273226"/>
            <a:ext cx="117692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গোলাপি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4B8513-325E-E341-AA06-DB6D0F29753A}"/>
              </a:ext>
            </a:extLst>
          </p:cNvPr>
          <p:cNvSpPr txBox="1"/>
          <p:nvPr/>
        </p:nvSpPr>
        <p:spPr>
          <a:xfrm>
            <a:off x="4183457" y="3075709"/>
            <a:ext cx="3825086" cy="646331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ছবি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দে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খে রঙের নাম বল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7A1DFF-334D-3B49-AD3A-DBA692D6302E}"/>
              </a:ext>
            </a:extLst>
          </p:cNvPr>
          <p:cNvSpPr txBox="1"/>
          <p:nvPr/>
        </p:nvSpPr>
        <p:spPr>
          <a:xfrm>
            <a:off x="4711369" y="2249270"/>
            <a:ext cx="93647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সাদা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DE1A0FD-1F88-F04F-94D6-C6C6C8FE61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058" y="3886200"/>
            <a:ext cx="3833684" cy="273401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81BFB77-5FFC-5746-8418-52CD33F0BECD}"/>
              </a:ext>
            </a:extLst>
          </p:cNvPr>
          <p:cNvSpPr txBox="1"/>
          <p:nvPr/>
        </p:nvSpPr>
        <p:spPr>
          <a:xfrm>
            <a:off x="4691289" y="6211670"/>
            <a:ext cx="93647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সাদা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62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2FE6E90-7B5E-6345-875E-85C7BB04967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Horizontal Scroll 10">
            <a:extLst>
              <a:ext uri="{FF2B5EF4-FFF2-40B4-BE49-F238E27FC236}">
                <a16:creationId xmlns:a16="http://schemas.microsoft.com/office/drawing/2014/main" id="{E1315BA5-B2A4-2A40-A0B5-5741C855E184}"/>
              </a:ext>
            </a:extLst>
          </p:cNvPr>
          <p:cNvSpPr/>
          <p:nvPr/>
        </p:nvSpPr>
        <p:spPr>
          <a:xfrm>
            <a:off x="1757454" y="2743200"/>
            <a:ext cx="4719545" cy="1447800"/>
          </a:xfrm>
          <a:prstGeom prst="horizontalScroll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orizontal Scroll 11">
            <a:extLst>
              <a:ext uri="{FF2B5EF4-FFF2-40B4-BE49-F238E27FC236}">
                <a16:creationId xmlns:a16="http://schemas.microsoft.com/office/drawing/2014/main" id="{9401BDCB-7C06-B845-9C20-B0743CCD3BC0}"/>
              </a:ext>
            </a:extLst>
          </p:cNvPr>
          <p:cNvSpPr/>
          <p:nvPr/>
        </p:nvSpPr>
        <p:spPr>
          <a:xfrm>
            <a:off x="6629400" y="4495800"/>
            <a:ext cx="3886200" cy="1905001"/>
          </a:xfrm>
          <a:prstGeom prst="horizontalScroll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orizontal Scroll 12">
            <a:extLst>
              <a:ext uri="{FF2B5EF4-FFF2-40B4-BE49-F238E27FC236}">
                <a16:creationId xmlns:a16="http://schemas.microsoft.com/office/drawing/2014/main" id="{CBDF9C5F-3E58-A844-A659-595D9D233EE4}"/>
              </a:ext>
            </a:extLst>
          </p:cNvPr>
          <p:cNvSpPr/>
          <p:nvPr/>
        </p:nvSpPr>
        <p:spPr>
          <a:xfrm>
            <a:off x="4757352" y="76201"/>
            <a:ext cx="2677297" cy="1366391"/>
          </a:xfrm>
          <a:prstGeom prst="horizontalScroll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67E10-FFC9-DA4F-AB72-296185B74447}"/>
              </a:ext>
            </a:extLst>
          </p:cNvPr>
          <p:cNvSpPr txBox="1"/>
          <p:nvPr/>
        </p:nvSpPr>
        <p:spPr>
          <a:xfrm>
            <a:off x="5274542" y="374675"/>
            <a:ext cx="1755609" cy="76944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FCD770-8F91-3C4E-B6E1-94A4A60C7921}"/>
              </a:ext>
            </a:extLst>
          </p:cNvPr>
          <p:cNvSpPr txBox="1"/>
          <p:nvPr/>
        </p:nvSpPr>
        <p:spPr>
          <a:xfrm>
            <a:off x="2047398" y="2957243"/>
            <a:ext cx="4429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টি ফুলের নাম লিখ 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দুইটি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টি লাল ফুলের নাম লিখ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05E63D-A732-D147-891D-15C94AD2AAD3}"/>
              </a:ext>
            </a:extLst>
          </p:cNvPr>
          <p:cNvSpPr txBox="1"/>
          <p:nvPr/>
        </p:nvSpPr>
        <p:spPr>
          <a:xfrm>
            <a:off x="7052804" y="4967356"/>
            <a:ext cx="34483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১। গোলাপের রং .........।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২।বেলি ফুলের রং ........।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Horizontal Scroll 16">
            <a:extLst>
              <a:ext uri="{FF2B5EF4-FFF2-40B4-BE49-F238E27FC236}">
                <a16:creationId xmlns:a16="http://schemas.microsoft.com/office/drawing/2014/main" id="{2EEB1CD8-E57D-B744-9D30-9B1960C9C51D}"/>
              </a:ext>
            </a:extLst>
          </p:cNvPr>
          <p:cNvSpPr/>
          <p:nvPr/>
        </p:nvSpPr>
        <p:spPr>
          <a:xfrm>
            <a:off x="6934201" y="3859426"/>
            <a:ext cx="3124199" cy="864974"/>
          </a:xfrm>
          <a:prstGeom prst="horizontalScroll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21CC88-67DA-004C-BAFE-0E9ADD8DE592}"/>
              </a:ext>
            </a:extLst>
          </p:cNvPr>
          <p:cNvSpPr txBox="1"/>
          <p:nvPr/>
        </p:nvSpPr>
        <p:spPr>
          <a:xfrm>
            <a:off x="7391400" y="3962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শূন্যস্থান পূরণ  কর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Horizontal Scroll 18">
            <a:extLst>
              <a:ext uri="{FF2B5EF4-FFF2-40B4-BE49-F238E27FC236}">
                <a16:creationId xmlns:a16="http://schemas.microsoft.com/office/drawing/2014/main" id="{80FB1951-C0BC-CC47-A1FB-51768D115A49}"/>
              </a:ext>
            </a:extLst>
          </p:cNvPr>
          <p:cNvSpPr/>
          <p:nvPr/>
        </p:nvSpPr>
        <p:spPr>
          <a:xfrm>
            <a:off x="3240925" y="2366605"/>
            <a:ext cx="1026275" cy="521122"/>
          </a:xfrm>
          <a:prstGeom prst="horizontalScroll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>
                <a:solidFill>
                  <a:srgbClr val="00B050"/>
                </a:solidFill>
              </a:rPr>
              <a:t>প্রশ্ন</a:t>
            </a:r>
            <a:r>
              <a:rPr lang="bn-IN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8" grpId="0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E90B06-D9A0-9246-9FDB-AE9400904660}"/>
              </a:ext>
            </a:extLst>
          </p:cNvPr>
          <p:cNvSpPr/>
          <p:nvPr/>
        </p:nvSpPr>
        <p:spPr>
          <a:xfrm>
            <a:off x="0" y="21088"/>
            <a:ext cx="12192000" cy="6858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cer\Desktop\Halima\1.jpg">
            <a:extLst>
              <a:ext uri="{FF2B5EF4-FFF2-40B4-BE49-F238E27FC236}">
                <a16:creationId xmlns:a16="http://schemas.microsoft.com/office/drawing/2014/main" id="{476308FF-4211-BD40-8BB7-9EAE705C1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57174"/>
            <a:ext cx="3028950" cy="20288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15" name="Picture 3" descr="C:\Users\Acer\Desktop\Halima\66.jpg">
            <a:extLst>
              <a:ext uri="{FF2B5EF4-FFF2-40B4-BE49-F238E27FC236}">
                <a16:creationId xmlns:a16="http://schemas.microsoft.com/office/drawing/2014/main" id="{CC12184D-8D67-3E4B-84C6-D563489D7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438401"/>
            <a:ext cx="3009900" cy="200025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pic>
        <p:nvPicPr>
          <p:cNvPr id="17" name="Picture 4" descr="C:\Users\Acer\Desktop\Halima\43.jpg">
            <a:extLst>
              <a:ext uri="{FF2B5EF4-FFF2-40B4-BE49-F238E27FC236}">
                <a16:creationId xmlns:a16="http://schemas.microsoft.com/office/drawing/2014/main" id="{73960F6D-DE2E-D84F-819E-436DE14D6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4655700"/>
            <a:ext cx="3009900" cy="204990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437FC8C-9185-F148-9574-0E180183422F}"/>
              </a:ext>
            </a:extLst>
          </p:cNvPr>
          <p:cNvSpPr txBox="1"/>
          <p:nvPr/>
        </p:nvSpPr>
        <p:spPr>
          <a:xfrm>
            <a:off x="9220201" y="5257801"/>
            <a:ext cx="823291" cy="6463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লাল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32535C-AD28-2443-B8F2-F3B8AAFD0652}"/>
              </a:ext>
            </a:extLst>
          </p:cNvPr>
          <p:cNvSpPr txBox="1"/>
          <p:nvPr/>
        </p:nvSpPr>
        <p:spPr>
          <a:xfrm>
            <a:off x="9144001" y="990601"/>
            <a:ext cx="899491" cy="5847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সাদা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E9C1FF-90DB-4242-A124-5A191E6B74B6}"/>
              </a:ext>
            </a:extLst>
          </p:cNvPr>
          <p:cNvSpPr txBox="1"/>
          <p:nvPr/>
        </p:nvSpPr>
        <p:spPr>
          <a:xfrm>
            <a:off x="8991601" y="3124200"/>
            <a:ext cx="1051891" cy="5232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গোলাপি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C1F4FE6-F910-2C4B-A629-211FBE2F61E7}"/>
              </a:ext>
            </a:extLst>
          </p:cNvPr>
          <p:cNvCxnSpPr/>
          <p:nvPr/>
        </p:nvCxnSpPr>
        <p:spPr>
          <a:xfrm>
            <a:off x="4876800" y="1143000"/>
            <a:ext cx="4267200" cy="449580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684C531-A3D7-4849-8A1E-494ACB9154AE}"/>
              </a:ext>
            </a:extLst>
          </p:cNvPr>
          <p:cNvCxnSpPr/>
          <p:nvPr/>
        </p:nvCxnSpPr>
        <p:spPr>
          <a:xfrm flipV="1">
            <a:off x="4876800" y="1295400"/>
            <a:ext cx="4267200" cy="22098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4E15901-A721-714A-A7C8-4883E55473C4}"/>
              </a:ext>
            </a:extLst>
          </p:cNvPr>
          <p:cNvCxnSpPr>
            <a:cxnSpLocks/>
          </p:cNvCxnSpPr>
          <p:nvPr/>
        </p:nvCxnSpPr>
        <p:spPr>
          <a:xfrm flipV="1">
            <a:off x="4876800" y="3411211"/>
            <a:ext cx="3962400" cy="213359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74381-414A-BD47-934A-BB85A792F6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1559A31-6BC5-3B45-ADAC-57504FA94F9D}"/>
              </a:ext>
            </a:extLst>
          </p:cNvPr>
          <p:cNvGrpSpPr/>
          <p:nvPr/>
        </p:nvGrpSpPr>
        <p:grpSpPr>
          <a:xfrm>
            <a:off x="1597111" y="45652"/>
            <a:ext cx="9073978" cy="6825049"/>
            <a:chOff x="35011" y="0"/>
            <a:chExt cx="9073978" cy="6825049"/>
          </a:xfrm>
          <a:solidFill>
            <a:schemeClr val="bg1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C7E52EB-7EFC-ED4E-99D4-2C6E4D75FE89}"/>
                </a:ext>
              </a:extLst>
            </p:cNvPr>
            <p:cNvSpPr/>
            <p:nvPr/>
          </p:nvSpPr>
          <p:spPr>
            <a:xfrm>
              <a:off x="35011" y="3352800"/>
              <a:ext cx="4536989" cy="3472249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B95E638-B2A8-B540-944D-5EC0CB75BFB4}"/>
                </a:ext>
              </a:extLst>
            </p:cNvPr>
            <p:cNvSpPr/>
            <p:nvPr/>
          </p:nvSpPr>
          <p:spPr>
            <a:xfrm>
              <a:off x="4572000" y="0"/>
              <a:ext cx="4536989" cy="3352800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3D3922A-BD39-6E49-B34E-815F6ADF9EF0}"/>
                </a:ext>
              </a:extLst>
            </p:cNvPr>
            <p:cNvSpPr/>
            <p:nvPr/>
          </p:nvSpPr>
          <p:spPr>
            <a:xfrm>
              <a:off x="35011" y="0"/>
              <a:ext cx="4536989" cy="3352800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EA389BE-A86C-3A4E-B441-15344A16C518}"/>
                </a:ext>
              </a:extLst>
            </p:cNvPr>
            <p:cNvSpPr/>
            <p:nvPr/>
          </p:nvSpPr>
          <p:spPr>
            <a:xfrm>
              <a:off x="4572000" y="3352800"/>
              <a:ext cx="4536989" cy="3472249"/>
            </a:xfrm>
            <a:prstGeom prst="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C3DF9682-F878-4847-A918-419C0479F363}"/>
              </a:ext>
            </a:extLst>
          </p:cNvPr>
          <p:cNvSpPr txBox="1"/>
          <p:nvPr/>
        </p:nvSpPr>
        <p:spPr>
          <a:xfrm>
            <a:off x="4376619" y="85637"/>
            <a:ext cx="3438762" cy="1200329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bn-BD" sz="7200" b="1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1091CF-B4FD-9044-B13E-DCB684AFC05F}"/>
              </a:ext>
            </a:extLst>
          </p:cNvPr>
          <p:cNvSpPr txBox="1"/>
          <p:nvPr/>
        </p:nvSpPr>
        <p:spPr>
          <a:xfrm>
            <a:off x="1712709" y="3831536"/>
            <a:ext cx="8610600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ফুলের ছবি </a:t>
            </a: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এঁকে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রং করে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আনবে।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EC9A688-7D2E-674C-BE38-9E629FCD2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709" y="1061651"/>
            <a:ext cx="8802892" cy="23114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6CCBA78-CDA7-BB4F-B3E9-C7284B048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19" y="5944022"/>
            <a:ext cx="2895600" cy="81357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520160A-0B5C-BF45-B640-7EE59FEF80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513" y="5944022"/>
            <a:ext cx="2895600" cy="81357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07A932E-A904-C742-BAFE-8AC8224FD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451" y="5944022"/>
            <a:ext cx="2895600" cy="81357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0615A15-6034-6941-A043-F705DEC22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381" y="5944022"/>
            <a:ext cx="2895600" cy="813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A18AA9-3DD3-5144-99CD-7D748C901F9E}"/>
              </a:ext>
            </a:extLst>
          </p:cNvPr>
          <p:cNvGrpSpPr/>
          <p:nvPr/>
        </p:nvGrpSpPr>
        <p:grpSpPr>
          <a:xfrm>
            <a:off x="0" y="1"/>
            <a:ext cx="12192000" cy="6825049"/>
            <a:chOff x="35011" y="0"/>
            <a:chExt cx="9073978" cy="682504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47952BD-182B-C546-917C-414A23A702CD}"/>
                </a:ext>
              </a:extLst>
            </p:cNvPr>
            <p:cNvSpPr/>
            <p:nvPr/>
          </p:nvSpPr>
          <p:spPr>
            <a:xfrm>
              <a:off x="35011" y="3352800"/>
              <a:ext cx="4536989" cy="347224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F97E284-85DE-D941-B7FC-0AC0C0476428}"/>
                </a:ext>
              </a:extLst>
            </p:cNvPr>
            <p:cNvSpPr/>
            <p:nvPr/>
          </p:nvSpPr>
          <p:spPr>
            <a:xfrm>
              <a:off x="4572000" y="0"/>
              <a:ext cx="4536989" cy="3352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E8E76C3-F108-9F47-9F2A-CCAE6F2896E8}"/>
                </a:ext>
              </a:extLst>
            </p:cNvPr>
            <p:cNvSpPr/>
            <p:nvPr/>
          </p:nvSpPr>
          <p:spPr>
            <a:xfrm>
              <a:off x="35011" y="0"/>
              <a:ext cx="4536989" cy="3352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278857F-8F63-0742-81A4-78036DE08B2A}"/>
                </a:ext>
              </a:extLst>
            </p:cNvPr>
            <p:cNvSpPr/>
            <p:nvPr/>
          </p:nvSpPr>
          <p:spPr>
            <a:xfrm>
              <a:off x="4572000" y="3352800"/>
              <a:ext cx="4536989" cy="347224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DD4854B2-8BAF-B042-AEF7-5DD2E368A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794" y="3799280"/>
            <a:ext cx="2819400" cy="250926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76C7B57-8619-C440-9318-D168A0753F2D}"/>
              </a:ext>
            </a:extLst>
          </p:cNvPr>
          <p:cNvSpPr txBox="1"/>
          <p:nvPr/>
        </p:nvSpPr>
        <p:spPr>
          <a:xfrm>
            <a:off x="1808364" y="4343401"/>
            <a:ext cx="4038285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87BD18E-C84B-D84B-8D83-121D7E29F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33400"/>
            <a:ext cx="2819400" cy="250926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E9753A9-9401-4549-BB3A-693F77A29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21767"/>
            <a:ext cx="2819400" cy="250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2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0CE4FD-DBEB-D446-9AC4-FA8D30A8195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9B9B00-377A-E24F-9DD4-E7664D789CBA}"/>
              </a:ext>
            </a:extLst>
          </p:cNvPr>
          <p:cNvSpPr txBox="1"/>
          <p:nvPr/>
        </p:nvSpPr>
        <p:spPr>
          <a:xfrm>
            <a:off x="1600200" y="841802"/>
            <a:ext cx="335861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E51F69-2769-D047-9F4B-1419FD9BF497}"/>
              </a:ext>
            </a:extLst>
          </p:cNvPr>
          <p:cNvSpPr txBox="1"/>
          <p:nvPr/>
        </p:nvSpPr>
        <p:spPr>
          <a:xfrm>
            <a:off x="609600" y="2514600"/>
            <a:ext cx="5029200" cy="20621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মোঃ সুলতানুল আরেফীন 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গুরুদাসপুর মডেল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</a:p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গুরুদাসপুর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নাটোর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9B9B00-377A-E24F-9DD4-E7664D789CBA}"/>
              </a:ext>
            </a:extLst>
          </p:cNvPr>
          <p:cNvSpPr txBox="1"/>
          <p:nvPr/>
        </p:nvSpPr>
        <p:spPr>
          <a:xfrm>
            <a:off x="7682818" y="886828"/>
            <a:ext cx="281359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10FF67-D7FD-3C4F-AF3B-B4D5C1ABCDA3}"/>
              </a:ext>
            </a:extLst>
          </p:cNvPr>
          <p:cNvSpPr/>
          <p:nvPr/>
        </p:nvSpPr>
        <p:spPr>
          <a:xfrm>
            <a:off x="6248400" y="2514599"/>
            <a:ext cx="5682429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 শিরোনামঃনানা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রঙের ফুল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 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 দেশ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..........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সাদা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 ৪০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পৃষ্টাঃ 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২৮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E631C3-8993-374F-BE0A-3DFA4B377020}"/>
              </a:ext>
            </a:extLst>
          </p:cNvPr>
          <p:cNvSpPr txBox="1"/>
          <p:nvPr/>
        </p:nvSpPr>
        <p:spPr>
          <a:xfrm>
            <a:off x="723900" y="4971067"/>
            <a:ext cx="233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0881C9E-176E-A346-9B3C-5EADD8E590A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29F8D0-5E78-2C42-BCBE-00F31FD61F70}"/>
              </a:ext>
            </a:extLst>
          </p:cNvPr>
          <p:cNvSpPr txBox="1"/>
          <p:nvPr/>
        </p:nvSpPr>
        <p:spPr>
          <a:xfrm>
            <a:off x="4780408" y="838201"/>
            <a:ext cx="2342308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4A88BD-899B-B441-9CD9-551286F33696}"/>
              </a:ext>
            </a:extLst>
          </p:cNvPr>
          <p:cNvSpPr txBox="1"/>
          <p:nvPr/>
        </p:nvSpPr>
        <p:spPr>
          <a:xfrm>
            <a:off x="2819400" y="2438401"/>
            <a:ext cx="6795450" cy="255454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১। পরিচিত ফুলের নাম পড়তে পারবে। 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২। রঙের নাম পড়তে 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৩। কয়েকটি ফুলের নাম লিখতে পারবে।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৪। রং অনুসারে ফুলের নাম লিখতে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283543-F7E1-CA49-A204-DCA6E2CF3BA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68F8BCE-24F7-3A42-8011-3B2CB052060B}"/>
              </a:ext>
            </a:extLst>
          </p:cNvPr>
          <p:cNvSpPr/>
          <p:nvPr/>
        </p:nvSpPr>
        <p:spPr>
          <a:xfrm>
            <a:off x="3352800" y="838200"/>
            <a:ext cx="5562600" cy="5029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9F2752-9EC9-3A4E-BFFA-04C608396FCB}"/>
              </a:ext>
            </a:extLst>
          </p:cNvPr>
          <p:cNvSpPr txBox="1"/>
          <p:nvPr/>
        </p:nvSpPr>
        <p:spPr>
          <a:xfrm>
            <a:off x="4480442" y="2362200"/>
            <a:ext cx="3307316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চলো আমরা </a:t>
            </a:r>
          </a:p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একটা গান গাই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DC10760C-4F3D-0F47-8659-A1E385C178E5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3DD08BB-BCC0-DE4B-9B01-2540B2863FF1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88DE1F1-DE4F-C948-881F-178CB300FE48}"/>
                </a:ext>
              </a:extLst>
            </p:cNvPr>
            <p:cNvSpPr/>
            <p:nvPr/>
          </p:nvSpPr>
          <p:spPr>
            <a:xfrm>
              <a:off x="152400" y="152400"/>
              <a:ext cx="4343400" cy="3124200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6D5FF5A-3AA8-104A-A29F-E141D0B7F1C0}"/>
                </a:ext>
              </a:extLst>
            </p:cNvPr>
            <p:cNvSpPr/>
            <p:nvPr/>
          </p:nvSpPr>
          <p:spPr>
            <a:xfrm>
              <a:off x="4724400" y="152400"/>
              <a:ext cx="4267200" cy="3124200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C99E289-F05C-E149-A1B7-E89CFF753610}"/>
                </a:ext>
              </a:extLst>
            </p:cNvPr>
            <p:cNvSpPr/>
            <p:nvPr/>
          </p:nvSpPr>
          <p:spPr>
            <a:xfrm>
              <a:off x="152400" y="3429000"/>
              <a:ext cx="4343400" cy="3276600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0CE88A4-C3FD-EC4D-B82B-53CDEEB517C7}"/>
                </a:ext>
              </a:extLst>
            </p:cNvPr>
            <p:cNvSpPr/>
            <p:nvPr/>
          </p:nvSpPr>
          <p:spPr>
            <a:xfrm>
              <a:off x="4724400" y="3429000"/>
              <a:ext cx="4267200" cy="3276600"/>
            </a:xfrm>
            <a:prstGeom prst="rect">
              <a:avLst/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4C020E6F-700A-D641-9659-4BFCB52929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99" y="237877"/>
            <a:ext cx="5029200" cy="289558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8DDC81E-C87F-B04D-9FF6-522052B72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75973"/>
            <a:ext cx="5181600" cy="287705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B3C52C0-BB12-4744-BD41-A739E89B22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1" y="3505200"/>
            <a:ext cx="5029198" cy="304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7A90FD4-AB41-8343-9BC0-8B5780D5DE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982" y="3500618"/>
            <a:ext cx="5181600" cy="3048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FB0D35-7DFC-6942-A103-DEB01148DB0C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51206626-C4DA-A94F-9594-88898A772FEC}"/>
              </a:ext>
            </a:extLst>
          </p:cNvPr>
          <p:cNvSpPr/>
          <p:nvPr/>
        </p:nvSpPr>
        <p:spPr>
          <a:xfrm>
            <a:off x="304800" y="308769"/>
            <a:ext cx="11582400" cy="6248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10FF67-D7FD-3C4F-AF3B-B4D5C1ABCDA3}"/>
              </a:ext>
            </a:extLst>
          </p:cNvPr>
          <p:cNvSpPr/>
          <p:nvPr/>
        </p:nvSpPr>
        <p:spPr>
          <a:xfrm>
            <a:off x="2108536" y="688821"/>
            <a:ext cx="3835064" cy="1447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পাঠের শিরোনামঃ</a:t>
            </a:r>
          </a:p>
          <a:p>
            <a:pPr algn="ctr"/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নানা রঙের ফুল ফল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89DB9E-06C5-1B49-B3C2-04DA0E8FCA87}"/>
              </a:ext>
            </a:extLst>
          </p:cNvPr>
          <p:cNvSpPr txBox="1"/>
          <p:nvPr/>
        </p:nvSpPr>
        <p:spPr>
          <a:xfrm>
            <a:off x="6096000" y="688821"/>
            <a:ext cx="38862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 </a:t>
            </a:r>
            <a:r>
              <a:rPr lang="bn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আমাদের দেশ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..........</a:t>
            </a:r>
            <a:r>
              <a:rPr lang="bn-IN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সাদা 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0881DD2-BDDB-D64A-B8ED-1C1960C569FC}"/>
              </a:ext>
            </a:extLst>
          </p:cNvPr>
          <p:cNvGrpSpPr/>
          <p:nvPr/>
        </p:nvGrpSpPr>
        <p:grpSpPr>
          <a:xfrm>
            <a:off x="5791983" y="3500440"/>
            <a:ext cx="2743200" cy="685800"/>
            <a:chOff x="4705254" y="381000"/>
            <a:chExt cx="3829146" cy="1143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4F08158-CA92-814E-A2A2-A5CA90E13BAB}"/>
                </a:ext>
              </a:extLst>
            </p:cNvPr>
            <p:cNvSpPr/>
            <p:nvPr/>
          </p:nvSpPr>
          <p:spPr>
            <a:xfrm>
              <a:off x="4724400" y="381000"/>
              <a:ext cx="3810000" cy="1143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5E631C3-8993-374F-BE0A-3DFA4B377020}"/>
                </a:ext>
              </a:extLst>
            </p:cNvPr>
            <p:cNvSpPr txBox="1"/>
            <p:nvPr/>
          </p:nvSpPr>
          <p:spPr>
            <a:xfrm>
              <a:off x="4705254" y="533400"/>
              <a:ext cx="3254774" cy="974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সময়  ৪০ মিনিট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E9CAF549-4035-4E4A-B0BC-FF17D50DB93F}"/>
              </a:ext>
            </a:extLst>
          </p:cNvPr>
          <p:cNvSpPr/>
          <p:nvPr/>
        </p:nvSpPr>
        <p:spPr>
          <a:xfrm>
            <a:off x="6934200" y="4452940"/>
            <a:ext cx="3285744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১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1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/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08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/২০১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9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B305413-7792-6A4F-9227-7988FE82E015}"/>
              </a:ext>
            </a:extLst>
          </p:cNvPr>
          <p:cNvGrpSpPr/>
          <p:nvPr/>
        </p:nvGrpSpPr>
        <p:grpSpPr>
          <a:xfrm>
            <a:off x="8052816" y="5565427"/>
            <a:ext cx="1819656" cy="685800"/>
            <a:chOff x="4724400" y="381000"/>
            <a:chExt cx="3810000" cy="1143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9F9127-D20B-F844-B7D8-A3658A188CB4}"/>
                </a:ext>
              </a:extLst>
            </p:cNvPr>
            <p:cNvSpPr/>
            <p:nvPr/>
          </p:nvSpPr>
          <p:spPr>
            <a:xfrm>
              <a:off x="4724400" y="381000"/>
              <a:ext cx="3810000" cy="1143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0861F52-4FC2-074D-8D14-BB0153109293}"/>
                </a:ext>
              </a:extLst>
            </p:cNvPr>
            <p:cNvSpPr txBox="1"/>
            <p:nvPr/>
          </p:nvSpPr>
          <p:spPr>
            <a:xfrm>
              <a:off x="5113696" y="465187"/>
              <a:ext cx="3031407" cy="974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2400" dirty="0">
                  <a:latin typeface="NikoshBAN" pitchFamily="2" charset="0"/>
                  <a:cs typeface="NikoshBAN" pitchFamily="2" charset="0"/>
                </a:rPr>
                <a:t>পৃষ্টাঃ ২৮ 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71BF2B5B-FAF2-5541-AF5C-C9BB1A97D2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408" y="2949895"/>
            <a:ext cx="29210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9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9BA9C84-C876-7548-B90E-AD87EBB324E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D6641D-6D88-A84E-967D-6D1D4E7974C0}"/>
              </a:ext>
            </a:extLst>
          </p:cNvPr>
          <p:cNvSpPr/>
          <p:nvPr/>
        </p:nvSpPr>
        <p:spPr>
          <a:xfrm>
            <a:off x="1752600" y="1524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0EB7F1-7714-E74C-8024-FAE9ADAF6A8E}"/>
              </a:ext>
            </a:extLst>
          </p:cNvPr>
          <p:cNvSpPr/>
          <p:nvPr/>
        </p:nvSpPr>
        <p:spPr>
          <a:xfrm>
            <a:off x="6400800" y="1524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62673F-028A-EC4C-8782-18A802D9531F}"/>
              </a:ext>
            </a:extLst>
          </p:cNvPr>
          <p:cNvSpPr/>
          <p:nvPr/>
        </p:nvSpPr>
        <p:spPr>
          <a:xfrm>
            <a:off x="1752600" y="38100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050C5A-F954-F840-840A-5CE9F96F5BF1}"/>
              </a:ext>
            </a:extLst>
          </p:cNvPr>
          <p:cNvSpPr/>
          <p:nvPr/>
        </p:nvSpPr>
        <p:spPr>
          <a:xfrm>
            <a:off x="6400800" y="3810000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6A96D5-195C-BE4F-9882-C32A0624F540}"/>
              </a:ext>
            </a:extLst>
          </p:cNvPr>
          <p:cNvSpPr txBox="1"/>
          <p:nvPr/>
        </p:nvSpPr>
        <p:spPr>
          <a:xfrm>
            <a:off x="5173748" y="3150781"/>
            <a:ext cx="2074607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ছবিগুলো দেখো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A0D23E-678C-F14D-B297-FA223B171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276" y="203790"/>
            <a:ext cx="4022124" cy="28051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DEB0F4-D9BF-5848-AA5E-6498A4DAAC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832306"/>
            <a:ext cx="4038600" cy="28732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79098E-4AA7-8B41-AF12-8676D2F968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30" y="3818474"/>
            <a:ext cx="3999470" cy="288712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58FA03-0E4E-9B40-877E-8D34D7F276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43826"/>
            <a:ext cx="4038600" cy="289558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629D051-B878-6641-A586-2013C193745F}"/>
              </a:ext>
            </a:extLst>
          </p:cNvPr>
          <p:cNvSpPr txBox="1"/>
          <p:nvPr/>
        </p:nvSpPr>
        <p:spPr>
          <a:xfrm>
            <a:off x="4844426" y="2212177"/>
            <a:ext cx="73278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জবা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2E3CD1-80FE-9B42-BB12-DF3FEB1FD614}"/>
              </a:ext>
            </a:extLst>
          </p:cNvPr>
          <p:cNvSpPr txBox="1"/>
          <p:nvPr/>
        </p:nvSpPr>
        <p:spPr>
          <a:xfrm>
            <a:off x="9473958" y="2372380"/>
            <a:ext cx="813043" cy="52322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শিমুল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BAC4F0-99E6-2643-9B0D-46AC28E61E13}"/>
              </a:ext>
            </a:extLst>
          </p:cNvPr>
          <p:cNvSpPr txBox="1"/>
          <p:nvPr/>
        </p:nvSpPr>
        <p:spPr>
          <a:xfrm>
            <a:off x="4457134" y="5920533"/>
            <a:ext cx="990977" cy="52322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গন্ধরাজ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CD605DC-98DF-0941-BEF6-8EA71258568C}"/>
              </a:ext>
            </a:extLst>
          </p:cNvPr>
          <p:cNvSpPr txBox="1"/>
          <p:nvPr/>
        </p:nvSpPr>
        <p:spPr>
          <a:xfrm>
            <a:off x="9273003" y="6149370"/>
            <a:ext cx="1149674" cy="52322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কৃষ্ণচূড়া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9BA9C84-C876-7548-B90E-AD87EBB324E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D6641D-6D88-A84E-967D-6D1D4E7974C0}"/>
              </a:ext>
            </a:extLst>
          </p:cNvPr>
          <p:cNvSpPr/>
          <p:nvPr/>
        </p:nvSpPr>
        <p:spPr>
          <a:xfrm>
            <a:off x="2057400" y="3598658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0EB7F1-7714-E74C-8024-FAE9ADAF6A8E}"/>
              </a:ext>
            </a:extLst>
          </p:cNvPr>
          <p:cNvSpPr/>
          <p:nvPr/>
        </p:nvSpPr>
        <p:spPr>
          <a:xfrm>
            <a:off x="6396137" y="351529"/>
            <a:ext cx="4038600" cy="5562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D0E1CC-3C6E-B54D-888F-3E431E533A4C}"/>
              </a:ext>
            </a:extLst>
          </p:cNvPr>
          <p:cNvSpPr txBox="1"/>
          <p:nvPr/>
        </p:nvSpPr>
        <p:spPr>
          <a:xfrm>
            <a:off x="2819401" y="4226805"/>
            <a:ext cx="2771913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তোমার  বইয়ের 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২১ পৃষ্ঠা খোলো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9D81034-F707-6548-9F98-45D2D3B4B0E6}"/>
              </a:ext>
            </a:extLst>
          </p:cNvPr>
          <p:cNvSpPr/>
          <p:nvPr/>
        </p:nvSpPr>
        <p:spPr>
          <a:xfrm>
            <a:off x="2057400" y="351529"/>
            <a:ext cx="4038600" cy="28956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F50963-A366-6D40-9F2C-3A91F43BDF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50" y="565394"/>
            <a:ext cx="2857500" cy="24344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F3F84E-0263-6D4C-8C73-2E96A2B297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192" y="457200"/>
            <a:ext cx="3793009" cy="535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0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20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0B50D7-6784-7C4F-A673-003E5862C04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9332A8-8B2A-6342-B69A-C243B98D812F}"/>
              </a:ext>
            </a:extLst>
          </p:cNvPr>
          <p:cNvSpPr txBox="1"/>
          <p:nvPr/>
        </p:nvSpPr>
        <p:spPr>
          <a:xfrm>
            <a:off x="2964180" y="2331720"/>
            <a:ext cx="15632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কৃষ্ণচূড়া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8F0EB9F-FD5B-4542-BBD7-A961987C7C7B}"/>
              </a:ext>
            </a:extLst>
          </p:cNvPr>
          <p:cNvCxnSpPr/>
          <p:nvPr/>
        </p:nvCxnSpPr>
        <p:spPr>
          <a:xfrm>
            <a:off x="4495800" y="2667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4F8DF97-E31E-A945-A211-85710AE7161A}"/>
              </a:ext>
            </a:extLst>
          </p:cNvPr>
          <p:cNvSpPr txBox="1"/>
          <p:nvPr/>
        </p:nvSpPr>
        <p:spPr>
          <a:xfrm>
            <a:off x="6122671" y="2286001"/>
            <a:ext cx="537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=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E22CB2F-AC36-3543-AAE1-E7CCA64C6300}"/>
              </a:ext>
            </a:extLst>
          </p:cNvPr>
          <p:cNvSpPr txBox="1"/>
          <p:nvPr/>
        </p:nvSpPr>
        <p:spPr>
          <a:xfrm>
            <a:off x="6652260" y="2286001"/>
            <a:ext cx="15183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ষ + ঞ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42C17F1-9517-B34D-A949-2A1A6ECFE6FC}"/>
              </a:ext>
            </a:extLst>
          </p:cNvPr>
          <p:cNvSpPr txBox="1"/>
          <p:nvPr/>
        </p:nvSpPr>
        <p:spPr>
          <a:xfrm>
            <a:off x="3124201" y="3124200"/>
            <a:ext cx="8451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কিন্তু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E8F6312-09FF-FA40-86BB-04623708C5E3}"/>
              </a:ext>
            </a:extLst>
          </p:cNvPr>
          <p:cNvCxnSpPr/>
          <p:nvPr/>
        </p:nvCxnSpPr>
        <p:spPr>
          <a:xfrm>
            <a:off x="4343400" y="3505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675E3B31-B4B1-4C4C-B9AF-472A63DC2E08}"/>
              </a:ext>
            </a:extLst>
          </p:cNvPr>
          <p:cNvSpPr txBox="1"/>
          <p:nvPr/>
        </p:nvSpPr>
        <p:spPr>
          <a:xfrm>
            <a:off x="6096000" y="2971801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aseline="-25000" dirty="0">
                <a:latin typeface="NikoshBAN" pitchFamily="2" charset="0"/>
                <a:cs typeface="NikoshBAN" pitchFamily="2" charset="0"/>
              </a:rPr>
              <a:t>=</a:t>
            </a:r>
            <a:endParaRPr lang="en-US" sz="54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0BBB15-728A-C34E-B07D-F72839D08868}"/>
              </a:ext>
            </a:extLst>
          </p:cNvPr>
          <p:cNvSpPr txBox="1"/>
          <p:nvPr/>
        </p:nvSpPr>
        <p:spPr>
          <a:xfrm>
            <a:off x="6705600" y="3048001"/>
            <a:ext cx="13869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ন + 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451A5E6-63DC-454F-B19D-76B1EBCEAD64}"/>
              </a:ext>
            </a:extLst>
          </p:cNvPr>
          <p:cNvSpPr txBox="1"/>
          <p:nvPr/>
        </p:nvSpPr>
        <p:spPr>
          <a:xfrm>
            <a:off x="3124200" y="3810001"/>
            <a:ext cx="7409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গন্ধ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5EF1A37-906C-8D48-A50D-2600D3749630}"/>
              </a:ext>
            </a:extLst>
          </p:cNvPr>
          <p:cNvCxnSpPr>
            <a:cxnSpLocks/>
          </p:cNvCxnSpPr>
          <p:nvPr/>
        </p:nvCxnSpPr>
        <p:spPr>
          <a:xfrm flipV="1">
            <a:off x="4191000" y="4087744"/>
            <a:ext cx="1143000" cy="27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CFF5068-B092-F14D-B172-08695EDD1852}"/>
              </a:ext>
            </a:extLst>
          </p:cNvPr>
          <p:cNvSpPr txBox="1"/>
          <p:nvPr/>
        </p:nvSpPr>
        <p:spPr>
          <a:xfrm>
            <a:off x="3383886" y="3809083"/>
            <a:ext cx="6190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ন্ধ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CF326C4-3A46-8740-A426-4F104EED3E2F}"/>
              </a:ext>
            </a:extLst>
          </p:cNvPr>
          <p:cNvSpPr txBox="1"/>
          <p:nvPr/>
        </p:nvSpPr>
        <p:spPr>
          <a:xfrm>
            <a:off x="6172201" y="3733800"/>
            <a:ext cx="505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=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81808F-28DB-6E42-AAF3-C4307138DE24}"/>
              </a:ext>
            </a:extLst>
          </p:cNvPr>
          <p:cNvSpPr txBox="1"/>
          <p:nvPr/>
        </p:nvSpPr>
        <p:spPr>
          <a:xfrm>
            <a:off x="6705600" y="3733801"/>
            <a:ext cx="13195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ন + ধ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80D6531-22E9-414E-919E-2717845345CE}"/>
              </a:ext>
            </a:extLst>
          </p:cNvPr>
          <p:cNvSpPr txBox="1"/>
          <p:nvPr/>
        </p:nvSpPr>
        <p:spPr>
          <a:xfrm>
            <a:off x="4201148" y="287476"/>
            <a:ext cx="3647453" cy="92333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যুক্ত বর্ণ বিশ্লেষণ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2696D4-4DD8-EA4E-9764-2A94832FCDEB}"/>
              </a:ext>
            </a:extLst>
          </p:cNvPr>
          <p:cNvSpPr txBox="1"/>
          <p:nvPr/>
        </p:nvSpPr>
        <p:spPr>
          <a:xfrm>
            <a:off x="3247767" y="2286001"/>
            <a:ext cx="6992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ষ্ণ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9C5202-32E7-1540-83D4-4BF033BE5333}"/>
              </a:ext>
            </a:extLst>
          </p:cNvPr>
          <p:cNvSpPr txBox="1"/>
          <p:nvPr/>
        </p:nvSpPr>
        <p:spPr>
          <a:xfrm>
            <a:off x="3538478" y="3122408"/>
            <a:ext cx="418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ন্ত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27118 -0.0013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59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3507 0.00393 " pathEditMode="relative" ptsTypes="AA">
                                      <p:cBhvr>
                                        <p:cTn id="1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0.27465 -0.00463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33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0" grpId="0"/>
      <p:bldP spid="31" grpId="0"/>
      <p:bldP spid="34" grpId="0"/>
      <p:bldP spid="35" grpId="0"/>
      <p:bldP spid="36" grpId="0"/>
      <p:bldP spid="38" grpId="0"/>
      <p:bldP spid="38" grpId="1"/>
      <p:bldP spid="39" grpId="0"/>
      <p:bldP spid="40" grpId="0"/>
      <p:bldP spid="41" grpId="0" animBg="1"/>
      <p:bldP spid="21" grpId="0"/>
      <p:bldP spid="21" grpId="1"/>
      <p:bldP spid="22" grpId="0"/>
      <p:bldP spid="2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220</Words>
  <Application>Microsoft Office PowerPoint</Application>
  <PresentationFormat>Widescreen</PresentationFormat>
  <Paragraphs>82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Pilot PC</cp:lastModifiedBy>
  <cp:revision>132</cp:revision>
  <dcterms:created xsi:type="dcterms:W3CDTF">2006-08-16T00:00:00Z</dcterms:created>
  <dcterms:modified xsi:type="dcterms:W3CDTF">2019-12-06T13:14:22Z</dcterms:modified>
</cp:coreProperties>
</file>