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77" r:id="rId2"/>
    <p:sldId id="278" r:id="rId3"/>
    <p:sldId id="272" r:id="rId4"/>
    <p:sldId id="280" r:id="rId5"/>
    <p:sldId id="259" r:id="rId6"/>
    <p:sldId id="275" r:id="rId7"/>
    <p:sldId id="263" r:id="rId8"/>
    <p:sldId id="267" r:id="rId9"/>
    <p:sldId id="271" r:id="rId10"/>
    <p:sldId id="281" r:id="rId11"/>
    <p:sldId id="282" r:id="rId12"/>
    <p:sldId id="283" r:id="rId13"/>
    <p:sldId id="266" r:id="rId14"/>
    <p:sldId id="273" r:id="rId15"/>
    <p:sldId id="264" r:id="rId16"/>
    <p:sldId id="270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1" autoAdjust="0"/>
    <p:restoredTop sz="94689"/>
  </p:normalViewPr>
  <p:slideViewPr>
    <p:cSldViewPr>
      <p:cViewPr varScale="1">
        <p:scale>
          <a:sx n="103" d="100"/>
          <a:sy n="103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5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8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1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37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4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0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879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95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7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24200" y="381000"/>
            <a:ext cx="27847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i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15FD3F-CFBB-2C40-8303-DC6B6E65A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2200"/>
            <a:ext cx="4559295" cy="3113665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91742957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1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6500039" y="3041829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111227" y="3072893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457305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722549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600200" y="4038600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652059">
            <a:off x="1619021" y="1581379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0439466">
            <a:off x="6145746" y="1573746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440667">
            <a:off x="6154197" y="4056603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3821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3600" y="2069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02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3733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48006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0" y="418653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4191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7000" y="1524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1371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B1728E-173C-C149-825F-186834DACA3D}"/>
              </a:ext>
            </a:extLst>
          </p:cNvPr>
          <p:cNvCxnSpPr/>
          <p:nvPr/>
        </p:nvCxnSpPr>
        <p:spPr>
          <a:xfrm>
            <a:off x="1828800" y="456511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701F2E-F3F9-3E43-912A-811CD043D4AA}"/>
              </a:ext>
            </a:extLst>
          </p:cNvPr>
          <p:cNvCxnSpPr/>
          <p:nvPr/>
        </p:nvCxnSpPr>
        <p:spPr>
          <a:xfrm>
            <a:off x="1828800" y="723106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8CDF2F-7049-F245-9B86-705932CB3BA3}"/>
              </a:ext>
            </a:extLst>
          </p:cNvPr>
          <p:cNvCxnSpPr/>
          <p:nvPr/>
        </p:nvCxnSpPr>
        <p:spPr>
          <a:xfrm rot="5400000">
            <a:off x="7112815" y="3047206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15B4F2-5F1B-C443-9AA0-82BEF5514B62}"/>
              </a:ext>
            </a:extLst>
          </p:cNvPr>
          <p:cNvCxnSpPr/>
          <p:nvPr/>
        </p:nvCxnSpPr>
        <p:spPr>
          <a:xfrm rot="5400000">
            <a:off x="6504161" y="3041829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4778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2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5259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0.64878 0.006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4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297 L -0.20573 0.0090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16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6500039" y="3600054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111227" y="3631118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015530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1280774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600200" y="4596825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652059">
            <a:off x="1619021" y="2139604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0439466">
            <a:off x="6145746" y="2131971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440667">
            <a:off x="6154197" y="4614828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43798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3600" y="26272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0200" y="26918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42920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474476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4749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7000" y="20822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1929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B1728E-173C-C149-825F-186834DACA3D}"/>
              </a:ext>
            </a:extLst>
          </p:cNvPr>
          <p:cNvCxnSpPr/>
          <p:nvPr/>
        </p:nvCxnSpPr>
        <p:spPr>
          <a:xfrm>
            <a:off x="1828800" y="1014736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701F2E-F3F9-3E43-912A-811CD043D4AA}"/>
              </a:ext>
            </a:extLst>
          </p:cNvPr>
          <p:cNvCxnSpPr/>
          <p:nvPr/>
        </p:nvCxnSpPr>
        <p:spPr>
          <a:xfrm>
            <a:off x="1828800" y="1281331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8CDF2F-7049-F245-9B86-705932CB3BA3}"/>
              </a:ext>
            </a:extLst>
          </p:cNvPr>
          <p:cNvCxnSpPr/>
          <p:nvPr/>
        </p:nvCxnSpPr>
        <p:spPr>
          <a:xfrm rot="5400000">
            <a:off x="7112815" y="3605431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15B4F2-5F1B-C443-9AA0-82BEF5514B62}"/>
              </a:ext>
            </a:extLst>
          </p:cNvPr>
          <p:cNvCxnSpPr/>
          <p:nvPr/>
        </p:nvCxnSpPr>
        <p:spPr>
          <a:xfrm rot="5400000">
            <a:off x="6504161" y="3600054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383F7C8-41E7-3B40-B851-A05650A0DC4B}"/>
              </a:ext>
            </a:extLst>
          </p:cNvPr>
          <p:cNvSpPr/>
          <p:nvPr/>
        </p:nvSpPr>
        <p:spPr>
          <a:xfrm>
            <a:off x="3048000" y="200605"/>
            <a:ext cx="3446777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 ০১</a:t>
            </a:r>
            <a:endParaRPr lang="en-US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5A9AAD-F443-894B-85F7-B20803BDD1C6}"/>
              </a:ext>
            </a:extLst>
          </p:cNvPr>
          <p:cNvSpPr txBox="1"/>
          <p:nvPr/>
        </p:nvSpPr>
        <p:spPr>
          <a:xfrm>
            <a:off x="1495168" y="5486400"/>
            <a:ext cx="6249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/>
            <a:r>
              <a:rPr lang="en-US" sz="2800" dirty="0" err="1">
                <a:latin typeface="NikoshBAN" pitchFamily="2" charset="0"/>
                <a:cs typeface="NikoshBAN" pitchFamily="2" charset="0"/>
              </a:rPr>
              <a:t>কখ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গঘ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,        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কঘ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DD318-D61E-D345-9285-105F582EBD38}"/>
              </a:ext>
            </a:extLst>
          </p:cNvPr>
          <p:cNvSpPr/>
          <p:nvPr/>
        </p:nvSpPr>
        <p:spPr>
          <a:xfrm>
            <a:off x="6583039" y="83007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938FD4-CB3A-7444-8FEC-7194550A4654}"/>
              </a:ext>
            </a:extLst>
          </p:cNvPr>
          <p:cNvSpPr/>
          <p:nvPr/>
        </p:nvSpPr>
        <p:spPr>
          <a:xfrm>
            <a:off x="6583039" y="1138998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90B80-1469-B44A-BB4E-9807229AC13C}"/>
              </a:ext>
            </a:extLst>
          </p:cNvPr>
          <p:cNvSpPr/>
          <p:nvPr/>
        </p:nvSpPr>
        <p:spPr>
          <a:xfrm>
            <a:off x="7315200" y="4993651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0F3E0F-8C22-7D48-BFC1-A295DA8AFEF4}"/>
              </a:ext>
            </a:extLst>
          </p:cNvPr>
          <p:cNvSpPr/>
          <p:nvPr/>
        </p:nvSpPr>
        <p:spPr>
          <a:xfrm>
            <a:off x="8077200" y="498156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800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2016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5259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 L -0.64878 0.0064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4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297 L -0.20573 0.0090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18" grpId="0"/>
      <p:bldP spid="19" grpId="0"/>
      <p:bldP spid="20" grpId="0"/>
      <p:bldP spid="21" grpId="0"/>
      <p:bldP spid="34" grpId="0"/>
      <p:bldP spid="3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6500039" y="3600054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111227" y="3631118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015530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1280774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600200" y="4596825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652059">
            <a:off x="1619021" y="2139604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0439466">
            <a:off x="6145746" y="2131971"/>
            <a:ext cx="533400" cy="533400"/>
          </a:xfrm>
          <a:prstGeom prst="arc">
            <a:avLst>
              <a:gd name="adj1" fmla="val 15773047"/>
              <a:gd name="adj2" fmla="val 3304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440667">
            <a:off x="6154197" y="4614828"/>
            <a:ext cx="533400" cy="533400"/>
          </a:xfrm>
          <a:prstGeom prst="arc">
            <a:avLst>
              <a:gd name="adj1" fmla="val 15773047"/>
              <a:gd name="adj2" fmla="val 66047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43798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33600" y="262729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10200" y="26918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42920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474476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4749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7000" y="20822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1929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B1728E-173C-C149-825F-186834DACA3D}"/>
              </a:ext>
            </a:extLst>
          </p:cNvPr>
          <p:cNvCxnSpPr/>
          <p:nvPr/>
        </p:nvCxnSpPr>
        <p:spPr>
          <a:xfrm>
            <a:off x="1828800" y="1014736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A701F2E-F3F9-3E43-912A-811CD043D4AA}"/>
              </a:ext>
            </a:extLst>
          </p:cNvPr>
          <p:cNvCxnSpPr/>
          <p:nvPr/>
        </p:nvCxnSpPr>
        <p:spPr>
          <a:xfrm>
            <a:off x="1828800" y="1281331"/>
            <a:ext cx="4648200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8CDF2F-7049-F245-9B86-705932CB3BA3}"/>
              </a:ext>
            </a:extLst>
          </p:cNvPr>
          <p:cNvCxnSpPr/>
          <p:nvPr/>
        </p:nvCxnSpPr>
        <p:spPr>
          <a:xfrm rot="5400000">
            <a:off x="7112815" y="3605431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215B4F2-5F1B-C443-9AA0-82BEF5514B62}"/>
              </a:ext>
            </a:extLst>
          </p:cNvPr>
          <p:cNvCxnSpPr/>
          <p:nvPr/>
        </p:nvCxnSpPr>
        <p:spPr>
          <a:xfrm rot="5400000">
            <a:off x="6504161" y="3600054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383F7C8-41E7-3B40-B851-A05650A0DC4B}"/>
              </a:ext>
            </a:extLst>
          </p:cNvPr>
          <p:cNvSpPr/>
          <p:nvPr/>
        </p:nvSpPr>
        <p:spPr>
          <a:xfrm>
            <a:off x="3048000" y="200605"/>
            <a:ext cx="359746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 ০২ 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DD318-D61E-D345-9285-105F582EBD38}"/>
              </a:ext>
            </a:extLst>
          </p:cNvPr>
          <p:cNvSpPr/>
          <p:nvPr/>
        </p:nvSpPr>
        <p:spPr>
          <a:xfrm>
            <a:off x="6583039" y="83007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938FD4-CB3A-7444-8FEC-7194550A4654}"/>
              </a:ext>
            </a:extLst>
          </p:cNvPr>
          <p:cNvSpPr/>
          <p:nvPr/>
        </p:nvSpPr>
        <p:spPr>
          <a:xfrm>
            <a:off x="6583039" y="1138998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F590B80-1469-B44A-BB4E-9807229AC13C}"/>
              </a:ext>
            </a:extLst>
          </p:cNvPr>
          <p:cNvSpPr/>
          <p:nvPr/>
        </p:nvSpPr>
        <p:spPr>
          <a:xfrm>
            <a:off x="7315200" y="4993651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C0F3E0F-8C22-7D48-BFC1-A295DA8AFEF4}"/>
              </a:ext>
            </a:extLst>
          </p:cNvPr>
          <p:cNvSpPr/>
          <p:nvPr/>
        </p:nvSpPr>
        <p:spPr>
          <a:xfrm>
            <a:off x="8077200" y="4981565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১৫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9DB784-6100-974A-9CB1-0B212273765C}"/>
              </a:ext>
            </a:extLst>
          </p:cNvPr>
          <p:cNvSpPr txBox="1"/>
          <p:nvPr/>
        </p:nvSpPr>
        <p:spPr>
          <a:xfrm>
            <a:off x="1717150" y="5678876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8280449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201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5259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 L -0.64878 0.006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4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297 L -0.20573 0.0090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18" grpId="0"/>
      <p:bldP spid="19" grpId="0"/>
      <p:bldP spid="20" grpId="0"/>
      <p:bldP spid="21" grpId="0"/>
      <p:bldP spid="2" grpId="0" animBg="1"/>
      <p:bldP spid="3" grpId="0"/>
      <p:bldP spid="3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1"/>
            <a:ext cx="5410200" cy="769441"/>
          </a:xfrm>
          <a:prstGeom prst="rect">
            <a:avLst/>
          </a:prstGeom>
          <a:noFill/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- ০৩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কর্ণদ্বয়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পরস্পরকে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সমদ্বিখন্ডিত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খঘ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=২৫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342900" indent="-342900"/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কঙ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ঙগ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=১২.৫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342900" indent="-342900"/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খঙ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ঙঘ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=১২.5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সে.মি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342900" indent="-342900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9306" y="30861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982494" y="30853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57400" y="1828800"/>
            <a:ext cx="5181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4343400"/>
            <a:ext cx="5181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57400" y="1828800"/>
            <a:ext cx="5181600" cy="2514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057400" y="1828800"/>
            <a:ext cx="5181600" cy="2514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588036">
            <a:off x="2613814" y="260142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2৫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 rot="20078274">
            <a:off x="5034856" y="209123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25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00200" y="1447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0" y="403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1400" y="4191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15200" y="1524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19600" y="25687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962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কর্ণ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6477000" y="2362200"/>
            <a:ext cx="13716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6781800" y="3124200"/>
            <a:ext cx="10668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6" grpId="0"/>
      <p:bldP spid="31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5562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04800"/>
            <a:ext cx="6324600" cy="769441"/>
          </a:xfrm>
          <a:prstGeom prst="rect">
            <a:avLst/>
          </a:prstGeom>
          <a:noFill/>
          <a:ln w="1905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- ০৪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58094" y="30853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914106" y="30853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1828800"/>
            <a:ext cx="3657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3657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54102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600" dirty="0">
                <a:latin typeface="NikoshBAN" pitchFamily="2" charset="0"/>
                <a:cs typeface="NikoshBAN" pitchFamily="2" charset="0"/>
              </a:rPr>
              <a:t>           (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) 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755333" y="24742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83334" y="24742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214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4191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1524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1524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4277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514600" y="25908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14600" y="35052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5562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04800"/>
            <a:ext cx="5334000" cy="92333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- ০৫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56506" y="30861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914106" y="30853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1828800"/>
            <a:ext cx="3657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4343400"/>
            <a:ext cx="3657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28800" y="5235714"/>
            <a:ext cx="647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/>
            <a:r>
              <a:rPr lang="en-US" sz="3600" dirty="0">
                <a:latin typeface="NikoshBAN" pitchFamily="2" charset="0"/>
                <a:cs typeface="NikoshBAN" pitchFamily="2" charset="0"/>
              </a:rPr>
              <a:t>             (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755333" y="24742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83334" y="2474267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2400" y="1371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4495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3600" y="4191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1524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1524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4277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2172494" y="3086100"/>
            <a:ext cx="2514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163094" y="3085306"/>
            <a:ext cx="2514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77494" y="3085306"/>
            <a:ext cx="2514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286000" y="4648200"/>
            <a:ext cx="4572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028700" y="33909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1905000" y="4114800"/>
            <a:ext cx="914400" cy="990600"/>
          </a:xfrm>
          <a:prstGeom prst="arc">
            <a:avLst>
              <a:gd name="adj1" fmla="val 15729315"/>
              <a:gd name="adj2" fmla="val 43285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4038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4572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ক                                               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175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160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4724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6966466" y="30919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12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556266" y="309193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12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0" y="2133600"/>
            <a:ext cx="4572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601494" y="33901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5796223">
            <a:off x="6429680" y="3974102"/>
            <a:ext cx="1009039" cy="1108594"/>
          </a:xfrm>
          <a:prstGeom prst="arc">
            <a:avLst>
              <a:gd name="adj1" fmla="val 15701066"/>
              <a:gd name="adj2" fmla="val 2149764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5843510">
            <a:off x="1775385" y="1619666"/>
            <a:ext cx="962087" cy="1010563"/>
          </a:xfrm>
          <a:prstGeom prst="arc">
            <a:avLst>
              <a:gd name="adj1" fmla="val 15946662"/>
              <a:gd name="adj2" fmla="val 2109581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961782">
            <a:off x="6347838" y="1634366"/>
            <a:ext cx="962087" cy="1010563"/>
          </a:xfrm>
          <a:prstGeom prst="arc">
            <a:avLst>
              <a:gd name="adj1" fmla="val 15946662"/>
              <a:gd name="adj2" fmla="val 814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4038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558225"/>
            <a:ext cx="8458200" cy="58477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২০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১২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432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৯০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ডিগ্রী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23" grpId="0"/>
      <p:bldP spid="24" grpId="0"/>
      <p:bldP spid="26" grpId="0"/>
      <p:bldP spid="27" grpId="0"/>
      <p:bldP spid="25" grpId="0" animBg="1"/>
      <p:bldP spid="28" grpId="0" animBg="1"/>
      <p:bldP spid="29" grpId="0" animBg="1"/>
      <p:bldP spid="30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418A7D95-1CD7-104D-B3C5-5AFAE21E17BC}"/>
              </a:ext>
            </a:extLst>
          </p:cNvPr>
          <p:cNvSpPr txBox="1">
            <a:spLocks/>
          </p:cNvSpPr>
          <p:nvPr/>
        </p:nvSpPr>
        <p:spPr>
          <a:xfrm>
            <a:off x="3124200" y="381000"/>
            <a:ext cx="3429000" cy="99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sp>
        <p:nvSpPr>
          <p:cNvPr id="2" name="Plaque 1">
            <a:extLst>
              <a:ext uri="{FF2B5EF4-FFF2-40B4-BE49-F238E27FC236}">
                <a16:creationId xmlns:a16="http://schemas.microsoft.com/office/drawing/2014/main" id="{27CA45D9-8264-6442-9E9B-65FAB862FCE3}"/>
              </a:ext>
            </a:extLst>
          </p:cNvPr>
          <p:cNvSpPr/>
          <p:nvPr/>
        </p:nvSpPr>
        <p:spPr>
          <a:xfrm>
            <a:off x="366584" y="1524000"/>
            <a:ext cx="1752600" cy="190294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laque 33">
            <a:extLst>
              <a:ext uri="{FF2B5EF4-FFF2-40B4-BE49-F238E27FC236}">
                <a16:creationId xmlns:a16="http://schemas.microsoft.com/office/drawing/2014/main" id="{2BA8F971-BB0B-9445-AE1A-E2A1A6A57A0C}"/>
              </a:ext>
            </a:extLst>
          </p:cNvPr>
          <p:cNvSpPr/>
          <p:nvPr/>
        </p:nvSpPr>
        <p:spPr>
          <a:xfrm>
            <a:off x="2271584" y="1524000"/>
            <a:ext cx="6629400" cy="190294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একটি আয়ত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কর। 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কোনের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Plaque 36">
            <a:extLst>
              <a:ext uri="{FF2B5EF4-FFF2-40B4-BE49-F238E27FC236}">
                <a16:creationId xmlns:a16="http://schemas.microsoft.com/office/drawing/2014/main" id="{A557AC03-48B0-5D47-87EE-F446B05CB9D4}"/>
              </a:ext>
            </a:extLst>
          </p:cNvPr>
          <p:cNvSpPr/>
          <p:nvPr/>
        </p:nvSpPr>
        <p:spPr>
          <a:xfrm>
            <a:off x="366584" y="3542270"/>
            <a:ext cx="1752600" cy="13716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laque 37">
            <a:extLst>
              <a:ext uri="{FF2B5EF4-FFF2-40B4-BE49-F238E27FC236}">
                <a16:creationId xmlns:a16="http://schemas.microsoft.com/office/drawing/2014/main" id="{F71E7C41-9A46-EE45-80F4-049F9805331C}"/>
              </a:ext>
            </a:extLst>
          </p:cNvPr>
          <p:cNvSpPr/>
          <p:nvPr/>
        </p:nvSpPr>
        <p:spPr>
          <a:xfrm>
            <a:off x="2271584" y="3542270"/>
            <a:ext cx="6629400" cy="13716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মেপে খাতায় লেখ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9" name="Plaque 38">
            <a:extLst>
              <a:ext uri="{FF2B5EF4-FFF2-40B4-BE49-F238E27FC236}">
                <a16:creationId xmlns:a16="http://schemas.microsoft.com/office/drawing/2014/main" id="{7B075911-5589-C343-9FB6-4F8972B52774}"/>
              </a:ext>
            </a:extLst>
          </p:cNvPr>
          <p:cNvSpPr/>
          <p:nvPr/>
        </p:nvSpPr>
        <p:spPr>
          <a:xfrm>
            <a:off x="354227" y="5029200"/>
            <a:ext cx="1752600" cy="13716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laque 39">
            <a:extLst>
              <a:ext uri="{FF2B5EF4-FFF2-40B4-BE49-F238E27FC236}">
                <a16:creationId xmlns:a16="http://schemas.microsoft.com/office/drawing/2014/main" id="{D0C052E4-95AA-1744-A973-8A50FDC34A3F}"/>
              </a:ext>
            </a:extLst>
          </p:cNvPr>
          <p:cNvSpPr/>
          <p:nvPr/>
        </p:nvSpPr>
        <p:spPr>
          <a:xfrm>
            <a:off x="2209800" y="5029200"/>
            <a:ext cx="6629400" cy="13716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বাহুগুলোর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ECDE1-D5E9-3B4C-BC4D-F8B894CB2DD0}"/>
              </a:ext>
            </a:extLst>
          </p:cNvPr>
          <p:cNvSpPr txBox="1"/>
          <p:nvPr/>
        </p:nvSpPr>
        <p:spPr>
          <a:xfrm>
            <a:off x="619898" y="2121527"/>
            <a:ext cx="1519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3C22129-7594-C640-98A2-1C278CC71B48}"/>
              </a:ext>
            </a:extLst>
          </p:cNvPr>
          <p:cNvSpPr txBox="1"/>
          <p:nvPr/>
        </p:nvSpPr>
        <p:spPr>
          <a:xfrm>
            <a:off x="681681" y="3909706"/>
            <a:ext cx="1193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F1BF4B-00DE-3C4A-B243-6E72CC196159}"/>
              </a:ext>
            </a:extLst>
          </p:cNvPr>
          <p:cNvSpPr txBox="1"/>
          <p:nvPr/>
        </p:nvSpPr>
        <p:spPr>
          <a:xfrm>
            <a:off x="681681" y="5361057"/>
            <a:ext cx="1161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3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418A7D95-1CD7-104D-B3C5-5AFAE21E17BC}"/>
              </a:ext>
            </a:extLst>
          </p:cNvPr>
          <p:cNvSpPr txBox="1">
            <a:spLocks/>
          </p:cNvSpPr>
          <p:nvPr/>
        </p:nvSpPr>
        <p:spPr>
          <a:xfrm>
            <a:off x="3124200" y="381000"/>
            <a:ext cx="2819400" cy="99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মূল্যায়নঃ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Plaque 33">
            <a:extLst>
              <a:ext uri="{FF2B5EF4-FFF2-40B4-BE49-F238E27FC236}">
                <a16:creationId xmlns:a16="http://schemas.microsoft.com/office/drawing/2014/main" id="{2BA8F971-BB0B-9445-AE1A-E2A1A6A57A0C}"/>
              </a:ext>
            </a:extLst>
          </p:cNvPr>
          <p:cNvSpPr/>
          <p:nvPr/>
        </p:nvSpPr>
        <p:spPr>
          <a:xfrm>
            <a:off x="609600" y="2743200"/>
            <a:ext cx="8077200" cy="20574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সে.মি.দৈর্ঘ্য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৪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0143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que 33">
            <a:extLst>
              <a:ext uri="{FF2B5EF4-FFF2-40B4-BE49-F238E27FC236}">
                <a16:creationId xmlns:a16="http://schemas.microsoft.com/office/drawing/2014/main" id="{2BA8F971-BB0B-9445-AE1A-E2A1A6A57A0C}"/>
              </a:ext>
            </a:extLst>
          </p:cNvPr>
          <p:cNvSpPr/>
          <p:nvPr/>
        </p:nvSpPr>
        <p:spPr>
          <a:xfrm>
            <a:off x="1143000" y="3048000"/>
            <a:ext cx="7239000" cy="1828800"/>
          </a:xfrm>
          <a:prstGeom prst="plaqu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 রং করে আনবে।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9CF5385D-5DB9-0E43-9FCD-A525700BE36A}"/>
              </a:ext>
            </a:extLst>
          </p:cNvPr>
          <p:cNvSpPr/>
          <p:nvPr/>
        </p:nvSpPr>
        <p:spPr>
          <a:xfrm>
            <a:off x="2362200" y="304800"/>
            <a:ext cx="43434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567DCE-F08F-134A-A526-D0E09FA41213}"/>
              </a:ext>
            </a:extLst>
          </p:cNvPr>
          <p:cNvSpPr txBox="1">
            <a:spLocks/>
          </p:cNvSpPr>
          <p:nvPr/>
        </p:nvSpPr>
        <p:spPr>
          <a:xfrm>
            <a:off x="2819400" y="990600"/>
            <a:ext cx="3429000" cy="990600"/>
          </a:xfrm>
          <a:prstGeom prst="rect">
            <a:avLst/>
          </a:prstGeom>
          <a:noFill/>
          <a:ln w="5715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7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D76D47-7C74-404A-B315-B6A8C0D38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96076"/>
            <a:ext cx="4648200" cy="50333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5773E5-5F62-9D49-874E-631062462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8" y="381000"/>
            <a:ext cx="4565822" cy="1066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E48074-767B-7D48-891B-6193D1E3C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297" y="1577538"/>
            <a:ext cx="3952103" cy="50333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05A9CE-5D39-2D43-8D2E-B0798810343E}"/>
              </a:ext>
            </a:extLst>
          </p:cNvPr>
          <p:cNvSpPr txBox="1"/>
          <p:nvPr/>
        </p:nvSpPr>
        <p:spPr>
          <a:xfrm>
            <a:off x="929846" y="529276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4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6C312-27C9-7644-81A0-13DF1F2EE5E8}"/>
              </a:ext>
            </a:extLst>
          </p:cNvPr>
          <p:cNvSpPr txBox="1"/>
          <p:nvPr/>
        </p:nvSpPr>
        <p:spPr>
          <a:xfrm>
            <a:off x="5586798" y="2940038"/>
            <a:ext cx="2705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শ্রেনিঃ৫ম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১0 </a:t>
            </a: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49BA26-AE9F-D840-92D6-FC0A7EA16A77}"/>
              </a:ext>
            </a:extLst>
          </p:cNvPr>
          <p:cNvSpPr/>
          <p:nvPr/>
        </p:nvSpPr>
        <p:spPr>
          <a:xfrm>
            <a:off x="457200" y="2169638"/>
            <a:ext cx="42672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মোঃসুলতানুল আরেফীন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গুরুদাসপুর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গুরুদাসপুর, নাটোর। 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E2640D2-1B37-8F4C-BAD0-D59CC60E1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8" y="367007"/>
            <a:ext cx="3956222" cy="1066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BA2873-92FB-354A-915D-FFD74C375C54}"/>
              </a:ext>
            </a:extLst>
          </p:cNvPr>
          <p:cNvSpPr txBox="1"/>
          <p:nvPr/>
        </p:nvSpPr>
        <p:spPr>
          <a:xfrm>
            <a:off x="5715000" y="51528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8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4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6A01DD-6FA3-1648-9659-EDC7ECD36A36}"/>
              </a:ext>
            </a:extLst>
          </p:cNvPr>
          <p:cNvSpPr/>
          <p:nvPr/>
        </p:nvSpPr>
        <p:spPr>
          <a:xfrm>
            <a:off x="2209801" y="4572000"/>
            <a:ext cx="472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5FA6A-E859-6843-97E5-DE9144857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1" y="152400"/>
            <a:ext cx="73533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3CA63D-F5B7-9640-ABC3-0D8EA79B8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221" y="565834"/>
            <a:ext cx="4572000" cy="1943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75D6F7-B3D4-4646-BE8E-54EF7D090BF9}"/>
              </a:ext>
            </a:extLst>
          </p:cNvPr>
          <p:cNvSpPr/>
          <p:nvPr/>
        </p:nvSpPr>
        <p:spPr>
          <a:xfrm>
            <a:off x="3272666" y="640827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i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98B738A-DF2A-BA47-A0EF-BD0AF6DE70A7}"/>
              </a:ext>
            </a:extLst>
          </p:cNvPr>
          <p:cNvSpPr txBox="1">
            <a:spLocks/>
          </p:cNvSpPr>
          <p:nvPr/>
        </p:nvSpPr>
        <p:spPr>
          <a:xfrm>
            <a:off x="381000" y="3657600"/>
            <a:ext cx="8534400" cy="106680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838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DA7533-F355-FA48-BC98-5BD1542E82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9" y="1752600"/>
            <a:ext cx="3345901" cy="21336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E30578-B7B2-4143-BF08-3671B19F5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9" y="4114800"/>
            <a:ext cx="3345901" cy="228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E82CF4-BAE9-2644-A18D-82E43E5E4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22" y="1752600"/>
            <a:ext cx="3124200" cy="21336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4170D7-4489-424E-8332-5CB40B8B91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114800"/>
            <a:ext cx="3124200" cy="228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0BAB2C-4B07-BD44-A3F3-4C046C5DC7EB}"/>
              </a:ext>
            </a:extLst>
          </p:cNvPr>
          <p:cNvSpPr txBox="1"/>
          <p:nvPr/>
        </p:nvSpPr>
        <p:spPr>
          <a:xfrm>
            <a:off x="387899" y="320010"/>
            <a:ext cx="84513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বস্তুর ছবি দেখি এবং নিচের বস্তুগুলোর আকৃতির দিকে লক্ষ্য করি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67700" cy="3200400"/>
          </a:xfrm>
          <a:noFill/>
          <a:ln w="57150">
            <a:noFill/>
          </a:ln>
        </p:spPr>
        <p:txBody>
          <a:bodyPr>
            <a:no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চল আজ আমরা </a:t>
            </a:r>
            <a:b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6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1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সম্পর্কে জানি </a:t>
            </a:r>
            <a:endParaRPr lang="en-US" sz="4400" dirty="0"/>
          </a:p>
        </p:txBody>
      </p:sp>
      <p:sp>
        <p:nvSpPr>
          <p:cNvPr id="3" name="Plaque 2">
            <a:extLst>
              <a:ext uri="{FF2B5EF4-FFF2-40B4-BE49-F238E27FC236}">
                <a16:creationId xmlns:a16="http://schemas.microsoft.com/office/drawing/2014/main" id="{51A4DCAD-5104-2244-B6DF-29C918AD3161}"/>
              </a:ext>
            </a:extLst>
          </p:cNvPr>
          <p:cNvSpPr/>
          <p:nvPr/>
        </p:nvSpPr>
        <p:spPr>
          <a:xfrm>
            <a:off x="2057400" y="533400"/>
            <a:ext cx="5029200" cy="11430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E6485-CA4A-F948-AD50-7F6D37C4AFE9}"/>
              </a:ext>
            </a:extLst>
          </p:cNvPr>
          <p:cNvSpPr txBox="1"/>
          <p:nvPr/>
        </p:nvSpPr>
        <p:spPr>
          <a:xfrm>
            <a:off x="3048000" y="597068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09797FE-21C7-1840-8ED9-9182F335064E}"/>
              </a:ext>
            </a:extLst>
          </p:cNvPr>
          <p:cNvSpPr txBox="1">
            <a:spLocks/>
          </p:cNvSpPr>
          <p:nvPr/>
        </p:nvSpPr>
        <p:spPr>
          <a:xfrm>
            <a:off x="5524500" y="5943600"/>
            <a:ext cx="3124200" cy="609600"/>
          </a:xfrm>
          <a:prstGeom prst="rect">
            <a:avLst/>
          </a:prstGeom>
          <a:noFill/>
          <a:ln w="5715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(পৃষ্ঠা নং – 1০০)</a:t>
            </a:r>
            <a:endParaRPr lang="bn-IN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42594"/>
            <a:ext cx="4114800" cy="12624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সৃষ্টি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8BAEB1-6E1C-A345-9DCC-0F75B44B9BE8}"/>
              </a:ext>
            </a:extLst>
          </p:cNvPr>
          <p:cNvSpPr txBox="1">
            <a:spLocks/>
          </p:cNvSpPr>
          <p:nvPr/>
        </p:nvSpPr>
        <p:spPr>
          <a:xfrm>
            <a:off x="2286000" y="2743200"/>
            <a:ext cx="4114800" cy="1262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bn-BD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ধাঁধাঁর মাধ্যমে 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1054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আয়ত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71500" y="30861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44294" y="3085306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8800" y="1827212"/>
            <a:ext cx="4572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343400"/>
            <a:ext cx="4572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08808"/>
            <a:ext cx="3276600" cy="1676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5105400" y="408807"/>
            <a:ext cx="3429000" cy="1635211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Operation 3"/>
          <p:cNvSpPr/>
          <p:nvPr/>
        </p:nvSpPr>
        <p:spPr>
          <a:xfrm rot="10800000">
            <a:off x="381000" y="3505200"/>
            <a:ext cx="3429000" cy="1780408"/>
          </a:xfrm>
          <a:prstGeom prst="flowChartManualOperation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029200" y="3505200"/>
            <a:ext cx="2933700" cy="1918904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168611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095899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500" y="5343273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509966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824BC3DD-C0D6-CB49-9450-2936741F8FB5}"/>
              </a:ext>
            </a:extLst>
          </p:cNvPr>
          <p:cNvSpPr txBox="1"/>
          <p:nvPr/>
        </p:nvSpPr>
        <p:spPr>
          <a:xfrm>
            <a:off x="762000" y="4648200"/>
            <a:ext cx="7848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আয়তের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চর্তু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ভুজের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ভিন্নতা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70B04C-888C-B942-A5FC-0E32DC20C38E}"/>
              </a:ext>
            </a:extLst>
          </p:cNvPr>
          <p:cNvSpPr/>
          <p:nvPr/>
        </p:nvSpPr>
        <p:spPr>
          <a:xfrm>
            <a:off x="1524000" y="685800"/>
            <a:ext cx="6324600" cy="35052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882</TotalTime>
  <Words>474</Words>
  <Application>Microsoft Macintosh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Garamond</vt:lpstr>
      <vt:lpstr>NikoshBAN</vt:lpstr>
      <vt:lpstr>Vrinda</vt:lpstr>
      <vt:lpstr>Savon</vt:lpstr>
      <vt:lpstr>PowerPoint Presentation</vt:lpstr>
      <vt:lpstr>PowerPoint Presentation</vt:lpstr>
      <vt:lpstr>PowerPoint Presentation</vt:lpstr>
      <vt:lpstr>PowerPoint Presentation</vt:lpstr>
      <vt:lpstr>তাহলে চল আজ আমরা  আয়ত  সম্পর্কে জানি </vt:lpstr>
      <vt:lpstr>      আবেগ সৃষ্টি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Microsoft Office User</cp:lastModifiedBy>
  <cp:revision>174</cp:revision>
  <dcterms:created xsi:type="dcterms:W3CDTF">2006-08-16T00:00:00Z</dcterms:created>
  <dcterms:modified xsi:type="dcterms:W3CDTF">2019-12-08T02:06:14Z</dcterms:modified>
</cp:coreProperties>
</file>