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72" r:id="rId4"/>
    <p:sldId id="260" r:id="rId5"/>
    <p:sldId id="261" r:id="rId6"/>
    <p:sldId id="265" r:id="rId7"/>
    <p:sldId id="268" r:id="rId8"/>
    <p:sldId id="259" r:id="rId9"/>
    <p:sldId id="271" r:id="rId10"/>
    <p:sldId id="257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mdhossain599@g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990599"/>
          </a:xfrm>
        </p:spPr>
        <p:txBody>
          <a:bodyPr>
            <a:normAutofit fontScale="90000"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20190131_094612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58578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227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09600"/>
            <a:ext cx="8501122" cy="38472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aseline="-25000" dirty="0" smtClean="0">
                <a:latin typeface="NikoshBAN" pitchFamily="2" charset="0"/>
                <a:cs typeface="NikoshBAN" pitchFamily="2" charset="0"/>
              </a:rPr>
              <a:t>দলীয় কাজঃ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১।সফল উদ্যোক্তা হিসেবে জনাব জহুরুল ইসলামের আকর্ষণীয় দিকগুলির তালিকা তৈরি কর।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সফল উদ্যোক্তা হিসেবে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জনাব স্যামসন এইচ চৌধুরীর আকর্ষণীয়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দিকগুলির তালিকা তৈরি কর।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541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609600"/>
            <a:ext cx="7929618" cy="3970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মুল্যায়ণঃ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জনাব জহুরুল ইসলাম কী কী গুনের কারনে সফল মানুষে পরিণত হয়েছিলেন ?   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জনাব জহুরুল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ইসলমের দুইটি প্রতিষ্ঠানের নাম বলো।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৩।জনাব স্যামসন এইচ চৌধুরী কোন লাইব্রেরির পৃষ্ঠপোষক ছিলেন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427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18956"/>
            <a:ext cx="8382000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বাড়ির কাজঃ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১।জনাব জহুরুল ইসলাম ও জনাব স্যামসন এইচ চৌধুরী কী কী গুণের কারনে সফল উদ্যোক্তা হতে পেরেছিলেন 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তোমার জীবনে কীভাবে  চর্চা করবে ব্যক্ত কর।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716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357166"/>
            <a:ext cx="6715172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-20190208-WA0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071678"/>
            <a:ext cx="8429684" cy="45720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815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752600"/>
            <a:ext cx="8143932" cy="495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l"/>
            <a:r>
              <a:rPr lang="en-US" sz="6000" dirty="0" smtClean="0">
                <a:solidFill>
                  <a:schemeClr val="accent6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 smtClean="0">
              <a:solidFill>
                <a:schemeClr val="accent6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6000" dirty="0" smtClean="0">
                <a:solidFill>
                  <a:schemeClr val="accent6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43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এম.বি.এস</a:t>
            </a:r>
            <a:r>
              <a:rPr lang="en-US" sz="43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.(</a:t>
            </a:r>
            <a:r>
              <a:rPr lang="en-US" sz="43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হি.বি</a:t>
            </a:r>
            <a:r>
              <a:rPr lang="en-US" sz="43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.)</a:t>
            </a:r>
            <a:r>
              <a:rPr lang="en-US" sz="43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বি.এড</a:t>
            </a:r>
            <a:r>
              <a:rPr lang="en-US" sz="6000" dirty="0" smtClean="0">
                <a:solidFill>
                  <a:schemeClr val="accent6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6000" dirty="0" smtClean="0">
              <a:solidFill>
                <a:schemeClr val="accent6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l"/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পঞ্চগ্রাম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আজিজুর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নাওড়া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শাহরাস্তি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2800" b="1" i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hlinkClick r:id="rId2"/>
              </a:rPr>
              <a:t>mdhossain</a:t>
            </a:r>
            <a:r>
              <a:rPr lang="en-US" sz="2800" b="1" i="1" u="sng" dirty="0" smtClean="0">
                <a:solidFill>
                  <a:srgbClr val="C00000"/>
                </a:solidFill>
                <a:cs typeface="NikoshBAN" pitchFamily="2" charset="0"/>
                <a:hlinkClick r:id="rId2"/>
              </a:rPr>
              <a:t>599</a:t>
            </a:r>
            <a:r>
              <a:rPr lang="en-US" sz="2800" b="1" i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hlinkClick r:id="rId2"/>
              </a:rPr>
              <a:t>@gmail.com</a:t>
            </a:r>
            <a:r>
              <a:rPr lang="en-US" sz="2800" b="1" i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pPr algn="l"/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40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cs typeface="NikoshBAN" pitchFamily="2" charset="0"/>
              </a:rPr>
              <a:t>01721025599.</a:t>
            </a:r>
            <a:endParaRPr lang="en-US" sz="4000" dirty="0" smtClean="0">
              <a:solidFill>
                <a:srgbClr val="002060"/>
              </a:solidFill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8" name="Picture 2" descr="G:\ \HZKGQM.jpg"/>
          <p:cNvPicPr>
            <a:picLocks noChangeAspect="1" noChangeArrowheads="1"/>
          </p:cNvPicPr>
          <p:nvPr/>
        </p:nvPicPr>
        <p:blipFill>
          <a:blip r:embed="rId3"/>
          <a:srcRect l="22917" t="28788" r="22917" b="27273"/>
          <a:stretch>
            <a:fillRect/>
          </a:stretch>
        </p:blipFill>
        <p:spPr bwMode="auto">
          <a:xfrm>
            <a:off x="6248400" y="533401"/>
            <a:ext cx="2109814" cy="235325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1"/>
            <a:ext cx="4308389" cy="42290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148936"/>
            <a:ext cx="4286250" cy="4194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38599"/>
            <a:ext cx="2476500" cy="2657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038600"/>
            <a:ext cx="2590800" cy="2657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72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সফল উদ্যোক্তাদের জীবনী থেকে শিক্ষণীয়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413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066800"/>
            <a:ext cx="7715304" cy="369331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শিখন ফলঃ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দুইজন সফল উ্দ্যোক্তার জীবনী বলতে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জহুরুল ইসলাম ও স্যামসন এইচ চৌধুরীর প্রতিষ্ঠিত ব্যবসায় সংগঠনগুলোর বর্ণনা করতে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89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86768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4636" y="5315634"/>
            <a:ext cx="41148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জহুরুল ইসলাম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685800"/>
            <a:ext cx="3962400" cy="49577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জন্মঃ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১৯২৮ সালে কিশোরগঞ্জ জেলার বাজিতপুরে।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মৃর্ত্যুঃ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১৯৯৫ সালের ১৯অক্টোবর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গুনাবলীঃ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পরিশ্রম, সততা, নিষ্ঠা,আত্মবিশ্বাস ইত্যাদি।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পিতাঃ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মরহুম আলহাজ্ব আফতাব উদ্দিন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মাতাঃ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বেগম রহিমা আক্তার খাতুন।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303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165600" cy="312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73" y="3124201"/>
            <a:ext cx="426777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জহুরুল ইসলাম মেডিকেল ও হাসপাতাল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-1"/>
            <a:ext cx="3641725" cy="312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29256" y="3214686"/>
            <a:ext cx="35654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2000" dirty="0"/>
              <a:t>জহুরুল ইসলাম মে্ডিকেল কলেজ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3696"/>
            <a:ext cx="41656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6354496"/>
            <a:ext cx="176843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dirty="0"/>
              <a:t>নাভানা লিমিটেড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66" y="3784478"/>
            <a:ext cx="3251922" cy="257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43570" y="6354496"/>
            <a:ext cx="2257016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BD" dirty="0"/>
              <a:t>ইস্টার্ন হাউজিং</a:t>
            </a:r>
          </a:p>
        </p:txBody>
      </p:sp>
    </p:spTree>
    <p:extLst>
      <p:ext uri="{BB962C8B-B14F-4D97-AF65-F5344CB8AC3E}">
        <p14:creationId xmlns="" xmlns:p14="http://schemas.microsoft.com/office/powerpoint/2010/main" val="276911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4" y="552461"/>
            <a:ext cx="4019550" cy="4448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86" y="5426470"/>
            <a:ext cx="43434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স্যামসন এইচ চৌধুরী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2" y="609600"/>
            <a:ext cx="3957638" cy="53197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জন্মঃ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১৯২৬ সালের ২৫ সেপ্টেম্বর ফরিদপুর জেলায়।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মৃর্ত্যুঃ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২০১২ সালের ৫ জানুয়ারি।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পিতাঃ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ই এইচ চৌধুরী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মাতাঃ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লতিকা চৌধুরী।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গুণাবলীঃ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অফুরন্ত উদ্যম, সাহস,কঠোর পরিশ্রম, সততা, শৃংখলা ইত্যাদি।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পাবনার বিখ্যাত  অন্নদা গোবিন্দ লাইব্রেরীর পৃষ্ঠপোষক।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592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9" y="990600"/>
            <a:ext cx="4267200" cy="289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8862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স্কয়ার টেক্সটাইল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216"/>
          <a:stretch/>
        </p:blipFill>
        <p:spPr>
          <a:xfrm>
            <a:off x="4475019" y="1082388"/>
            <a:ext cx="4560761" cy="2696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200" y="3945949"/>
            <a:ext cx="457200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স্কয়ার ফার্মাসিউটিক্যালস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683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260</Words>
  <Application>Microsoft Office PowerPoint</Application>
  <PresentationFormat>On-screen Show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Aspect</vt:lpstr>
      <vt:lpstr>স্বাগতম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Doel-1612i3</dc:creator>
  <cp:lastModifiedBy>USER</cp:lastModifiedBy>
  <cp:revision>58</cp:revision>
  <dcterms:created xsi:type="dcterms:W3CDTF">2006-08-16T00:00:00Z</dcterms:created>
  <dcterms:modified xsi:type="dcterms:W3CDTF">2019-12-07T14:48:27Z</dcterms:modified>
</cp:coreProperties>
</file>