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81" r:id="rId5"/>
    <p:sldId id="262" r:id="rId6"/>
    <p:sldId id="263" r:id="rId7"/>
    <p:sldId id="261" r:id="rId8"/>
    <p:sldId id="264" r:id="rId9"/>
    <p:sldId id="268" r:id="rId10"/>
    <p:sldId id="265" r:id="rId11"/>
    <p:sldId id="275" r:id="rId12"/>
    <p:sldId id="274" r:id="rId13"/>
    <p:sldId id="269" r:id="rId14"/>
    <p:sldId id="266" r:id="rId15"/>
    <p:sldId id="272" r:id="rId16"/>
    <p:sldId id="271" r:id="rId17"/>
    <p:sldId id="276" r:id="rId18"/>
    <p:sldId id="257" r:id="rId19"/>
    <p:sldId id="280" r:id="rId20"/>
    <p:sldId id="278" r:id="rId21"/>
    <p:sldId id="277" r:id="rId22"/>
    <p:sldId id="27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E62DF-C34C-4212-9F28-CDB5C33C692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827E8-DBF9-41F2-B874-5AFC847BFE2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B8E8312-B767-4566-AB54-84DB3360BE88}" type="parTrans" cxnId="{E198A028-BAC6-47EE-A4AE-A68E282A2F74}">
      <dgm:prSet/>
      <dgm:spPr/>
      <dgm:t>
        <a:bodyPr/>
        <a:lstStyle/>
        <a:p>
          <a:endParaRPr lang="en-US"/>
        </a:p>
      </dgm:t>
    </dgm:pt>
    <dgm:pt modelId="{96AF9E0F-164F-4564-86A5-30122DC95D58}" type="sibTrans" cxnId="{E198A028-BAC6-47EE-A4AE-A68E282A2F74}">
      <dgm:prSet/>
      <dgm:spPr/>
      <dgm:t>
        <a:bodyPr/>
        <a:lstStyle/>
        <a:p>
          <a:endParaRPr lang="en-US"/>
        </a:p>
      </dgm:t>
    </dgm:pt>
    <dgm:pt modelId="{6D506148-D760-4EDF-B8AE-CEA0B2C06D5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200" dirty="0"/>
        </a:p>
      </dgm:t>
    </dgm:pt>
    <dgm:pt modelId="{CBB0AE6A-07ED-4EF0-A9C6-8FE772E89C51}" type="parTrans" cxnId="{7D3A639A-5E95-4D43-95C0-1FA12FEB99C0}">
      <dgm:prSet/>
      <dgm:spPr/>
      <dgm:t>
        <a:bodyPr/>
        <a:lstStyle/>
        <a:p>
          <a:endParaRPr lang="en-US"/>
        </a:p>
      </dgm:t>
    </dgm:pt>
    <dgm:pt modelId="{5ABECC33-0A75-4ABF-913D-96DBC833E833}" type="sibTrans" cxnId="{7D3A639A-5E95-4D43-95C0-1FA12FEB99C0}">
      <dgm:prSet/>
      <dgm:spPr/>
      <dgm:t>
        <a:bodyPr/>
        <a:lstStyle/>
        <a:p>
          <a:endParaRPr lang="en-US"/>
        </a:p>
      </dgm:t>
    </dgm:pt>
    <dgm:pt modelId="{B79F1C75-C580-49F0-9530-9D69A3BF008F}">
      <dgm:prSet phldrT="[Text]" custT="1"/>
      <dgm:spPr/>
      <dgm:t>
        <a:bodyPr/>
        <a:lstStyle/>
        <a:p>
          <a:r>
            <a:rPr lang="bn-BD" sz="3200" dirty="0"/>
            <a:t>১৯৭২ সালের ১০ই ডিসেম্বর দেশে ফিরে আসেন </a:t>
          </a:r>
          <a:endParaRPr lang="en-US" sz="3200" dirty="0"/>
        </a:p>
      </dgm:t>
    </dgm:pt>
    <dgm:pt modelId="{26B678C7-DFD3-48CC-83E2-4568EFD44E6F}" type="parTrans" cxnId="{A8B8BF34-CB74-445A-A6AC-91BE57532BBE}">
      <dgm:prSet/>
      <dgm:spPr/>
      <dgm:t>
        <a:bodyPr/>
        <a:lstStyle/>
        <a:p>
          <a:endParaRPr lang="en-US"/>
        </a:p>
      </dgm:t>
    </dgm:pt>
    <dgm:pt modelId="{C7853050-1BB5-4B75-8BA6-2E07A49D5483}" type="sibTrans" cxnId="{A8B8BF34-CB74-445A-A6AC-91BE57532BBE}">
      <dgm:prSet/>
      <dgm:spPr/>
      <dgm:t>
        <a:bodyPr/>
        <a:lstStyle/>
        <a:p>
          <a:endParaRPr lang="en-US"/>
        </a:p>
      </dgm:t>
    </dgm:pt>
    <dgm:pt modelId="{1C0C3638-D4BE-4DE6-92CB-1F1D359E347F}">
      <dgm:prSet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২৬শে মার্চ স্বাধীনতা ঘোষনা করেন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EBA3FD1-F754-4106-A2CD-7106D747D89F}" type="parTrans" cxnId="{76BC2BA3-308A-46C2-AECD-2F069864DDAD}">
      <dgm:prSet/>
      <dgm:spPr/>
      <dgm:t>
        <a:bodyPr/>
        <a:lstStyle/>
        <a:p>
          <a:endParaRPr lang="en-US"/>
        </a:p>
      </dgm:t>
    </dgm:pt>
    <dgm:pt modelId="{630739C7-AC06-48A7-87FB-80CEC659E691}" type="sibTrans" cxnId="{76BC2BA3-308A-46C2-AECD-2F069864DDAD}">
      <dgm:prSet/>
      <dgm:spPr/>
      <dgm:t>
        <a:bodyPr/>
        <a:lstStyle/>
        <a:p>
          <a:endParaRPr lang="en-US"/>
        </a:p>
      </dgm:t>
    </dgm:pt>
    <dgm:pt modelId="{3B7AE97D-8812-4719-9095-BC4F61C587B6}">
      <dgm:prSet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২৬শে মার্চ স্বাধীনতা ঘোষনা করেন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EDB7109-CECD-442D-B1E1-33742CF9F6C0}" type="parTrans" cxnId="{1BFEF0E4-726A-4282-9D90-6BB504DC938B}">
      <dgm:prSet/>
      <dgm:spPr/>
      <dgm:t>
        <a:bodyPr/>
        <a:lstStyle/>
        <a:p>
          <a:endParaRPr lang="en-US"/>
        </a:p>
      </dgm:t>
    </dgm:pt>
    <dgm:pt modelId="{3CAE4ABD-26B0-41D7-A8C7-73760986D229}" type="sibTrans" cxnId="{1BFEF0E4-726A-4282-9D90-6BB504DC938B}">
      <dgm:prSet/>
      <dgm:spPr/>
      <dgm:t>
        <a:bodyPr/>
        <a:lstStyle/>
        <a:p>
          <a:endParaRPr lang="en-US"/>
        </a:p>
      </dgm:t>
    </dgm:pt>
    <dgm:pt modelId="{969C712A-4EE7-4539-A227-29068A1D1A12}">
      <dgm:prSet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১৬ই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আমরা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বিজয়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অর্জন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করি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10FE7400-D801-454A-A41A-63628DBBB139}" type="parTrans" cxnId="{1D1F6F81-BE7B-4E53-87C3-25DCE80EEBBF}">
      <dgm:prSet/>
      <dgm:spPr/>
      <dgm:t>
        <a:bodyPr/>
        <a:lstStyle/>
        <a:p>
          <a:endParaRPr lang="en-US"/>
        </a:p>
      </dgm:t>
    </dgm:pt>
    <dgm:pt modelId="{D51B2C8D-42B2-4089-8758-20CF76BE54A0}" type="sibTrans" cxnId="{1D1F6F81-BE7B-4E53-87C3-25DCE80EEBBF}">
      <dgm:prSet/>
      <dgm:spPr/>
      <dgm:t>
        <a:bodyPr/>
        <a:lstStyle/>
        <a:p>
          <a:endParaRPr lang="en-US"/>
        </a:p>
      </dgm:t>
    </dgm:pt>
    <dgm:pt modelId="{B153A83D-403E-4F72-8764-2AEB77D78786}">
      <dgm:prSet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১৯৭৫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সালের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১৫ই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আগষ্ট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সপরিবারে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শহীদ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হন</a:t>
          </a:r>
          <a:r>
            <a: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1DFBF538-F48B-4DB0-B23A-8370612F6FE0}" type="parTrans" cxnId="{DB41DAA7-596F-4F39-AE2C-ACECE54DF688}">
      <dgm:prSet/>
      <dgm:spPr/>
      <dgm:t>
        <a:bodyPr/>
        <a:lstStyle/>
        <a:p>
          <a:endParaRPr lang="en-US"/>
        </a:p>
      </dgm:t>
    </dgm:pt>
    <dgm:pt modelId="{EA9138F8-DB2F-444B-BB5C-61ABDC492B7D}" type="sibTrans" cxnId="{DB41DAA7-596F-4F39-AE2C-ACECE54DF688}">
      <dgm:prSet/>
      <dgm:spPr/>
      <dgm:t>
        <a:bodyPr/>
        <a:lstStyle/>
        <a:p>
          <a:endParaRPr lang="en-US"/>
        </a:p>
      </dgm:t>
    </dgm:pt>
    <dgm:pt modelId="{63F1CF46-ADF8-4D37-A40E-A997D2784ADD}" type="pres">
      <dgm:prSet presAssocID="{304E62DF-C34C-4212-9F28-CDB5C33C69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E5D4F8-A981-4586-B67F-3435D1090A60}" type="pres">
      <dgm:prSet presAssocID="{A29827E8-DBF9-41F2-B874-5AFC847BFE2C}" presName="centerShape" presStyleLbl="node0" presStyleIdx="0" presStyleCnt="1" custScaleX="185861" custScaleY="145563"/>
      <dgm:spPr/>
    </dgm:pt>
    <dgm:pt modelId="{12A88A13-EBC5-4FCF-A607-613A9C8A8F4D}" type="pres">
      <dgm:prSet presAssocID="{CBB0AE6A-07ED-4EF0-A9C6-8FE772E89C51}" presName="parTrans" presStyleLbl="sibTrans2D1" presStyleIdx="0" presStyleCnt="6"/>
      <dgm:spPr/>
    </dgm:pt>
    <dgm:pt modelId="{24E258FA-5AA6-49DC-A605-F59054DAD1BB}" type="pres">
      <dgm:prSet presAssocID="{CBB0AE6A-07ED-4EF0-A9C6-8FE772E89C51}" presName="connectorText" presStyleLbl="sibTrans2D1" presStyleIdx="0" presStyleCnt="6"/>
      <dgm:spPr/>
    </dgm:pt>
    <dgm:pt modelId="{05D0D8EC-98C5-47CB-B42C-7AA11EC4D169}" type="pres">
      <dgm:prSet presAssocID="{6D506148-D760-4EDF-B8AE-CEA0B2C06D51}" presName="node" presStyleLbl="node1" presStyleIdx="0" presStyleCnt="6" custScaleX="149905" custScaleY="120076" custRadScaleRad="98884">
        <dgm:presLayoutVars>
          <dgm:bulletEnabled val="1"/>
        </dgm:presLayoutVars>
      </dgm:prSet>
      <dgm:spPr/>
    </dgm:pt>
    <dgm:pt modelId="{608C7A59-7D32-477B-9DA3-F56AA498AC1A}" type="pres">
      <dgm:prSet presAssocID="{5EDB7109-CECD-442D-B1E1-33742CF9F6C0}" presName="parTrans" presStyleLbl="sibTrans2D1" presStyleIdx="1" presStyleCnt="6"/>
      <dgm:spPr/>
    </dgm:pt>
    <dgm:pt modelId="{A0DCA501-4F68-4164-AA9A-86982D95A136}" type="pres">
      <dgm:prSet presAssocID="{5EDB7109-CECD-442D-B1E1-33742CF9F6C0}" presName="connectorText" presStyleLbl="sibTrans2D1" presStyleIdx="1" presStyleCnt="6"/>
      <dgm:spPr/>
    </dgm:pt>
    <dgm:pt modelId="{8BAC14DB-6C2D-49EC-90CB-A7FE879B5C71}" type="pres">
      <dgm:prSet presAssocID="{3B7AE97D-8812-4719-9095-BC4F61C587B6}" presName="node" presStyleLbl="node1" presStyleIdx="1" presStyleCnt="6" custScaleX="149514" custScaleY="144709" custRadScaleRad="132466" custRadScaleInc="-8376">
        <dgm:presLayoutVars>
          <dgm:bulletEnabled val="1"/>
        </dgm:presLayoutVars>
      </dgm:prSet>
      <dgm:spPr/>
    </dgm:pt>
    <dgm:pt modelId="{6DEAB0F7-3094-4BEF-8505-FB9BDCE293CE}" type="pres">
      <dgm:prSet presAssocID="{EEBA3FD1-F754-4106-A2CD-7106D747D89F}" presName="parTrans" presStyleLbl="sibTrans2D1" presStyleIdx="2" presStyleCnt="6"/>
      <dgm:spPr/>
    </dgm:pt>
    <dgm:pt modelId="{C37C2097-6F39-4E8A-8786-76D82A2AEFDB}" type="pres">
      <dgm:prSet presAssocID="{EEBA3FD1-F754-4106-A2CD-7106D747D89F}" presName="connectorText" presStyleLbl="sibTrans2D1" presStyleIdx="2" presStyleCnt="6"/>
      <dgm:spPr/>
    </dgm:pt>
    <dgm:pt modelId="{5A3F9C8B-4954-4F96-BCFF-910314A00CD2}" type="pres">
      <dgm:prSet presAssocID="{1C0C3638-D4BE-4DE6-92CB-1F1D359E347F}" presName="node" presStyleLbl="node1" presStyleIdx="2" presStyleCnt="6" custScaleX="146511" custScaleY="143777" custRadScaleRad="133376" custRadScaleInc="-30043">
        <dgm:presLayoutVars>
          <dgm:bulletEnabled val="1"/>
        </dgm:presLayoutVars>
      </dgm:prSet>
      <dgm:spPr/>
    </dgm:pt>
    <dgm:pt modelId="{6EA6C756-1F3F-4009-BA6E-9FA7D790AAA8}" type="pres">
      <dgm:prSet presAssocID="{10FE7400-D801-454A-A41A-63628DBBB139}" presName="parTrans" presStyleLbl="sibTrans2D1" presStyleIdx="3" presStyleCnt="6"/>
      <dgm:spPr/>
    </dgm:pt>
    <dgm:pt modelId="{2179CEEA-F5F7-4B53-856D-E68B7F593163}" type="pres">
      <dgm:prSet presAssocID="{10FE7400-D801-454A-A41A-63628DBBB139}" presName="connectorText" presStyleLbl="sibTrans2D1" presStyleIdx="3" presStyleCnt="6"/>
      <dgm:spPr/>
    </dgm:pt>
    <dgm:pt modelId="{67943B49-B8D6-4DB6-9E6E-AE2A71A0F740}" type="pres">
      <dgm:prSet presAssocID="{969C712A-4EE7-4539-A227-29068A1D1A12}" presName="node" presStyleLbl="node1" presStyleIdx="3" presStyleCnt="6" custScaleX="195825" custScaleY="113268" custRadScaleRad="94420">
        <dgm:presLayoutVars>
          <dgm:bulletEnabled val="1"/>
        </dgm:presLayoutVars>
      </dgm:prSet>
      <dgm:spPr/>
    </dgm:pt>
    <dgm:pt modelId="{6D864FC4-244E-4229-8F62-1C926AC4BF50}" type="pres">
      <dgm:prSet presAssocID="{26B678C7-DFD3-48CC-83E2-4568EFD44E6F}" presName="parTrans" presStyleLbl="sibTrans2D1" presStyleIdx="4" presStyleCnt="6"/>
      <dgm:spPr/>
    </dgm:pt>
    <dgm:pt modelId="{01FFCA96-7ECF-4A93-8668-36CBE0894D98}" type="pres">
      <dgm:prSet presAssocID="{26B678C7-DFD3-48CC-83E2-4568EFD44E6F}" presName="connectorText" presStyleLbl="sibTrans2D1" presStyleIdx="4" presStyleCnt="6"/>
      <dgm:spPr/>
    </dgm:pt>
    <dgm:pt modelId="{197C5D2A-9C99-43B7-B278-520288BC00F0}" type="pres">
      <dgm:prSet presAssocID="{B79F1C75-C580-49F0-9530-9D69A3BF008F}" presName="node" presStyleLbl="node1" presStyleIdx="4" presStyleCnt="6" custScaleX="165199" custScaleY="144586" custRadScaleRad="134192" custRadScaleInc="27080">
        <dgm:presLayoutVars>
          <dgm:bulletEnabled val="1"/>
        </dgm:presLayoutVars>
      </dgm:prSet>
      <dgm:spPr/>
    </dgm:pt>
    <dgm:pt modelId="{26C2FC5F-C1B0-4D37-8993-CDCAF6C0EAE4}" type="pres">
      <dgm:prSet presAssocID="{1DFBF538-F48B-4DB0-B23A-8370612F6FE0}" presName="parTrans" presStyleLbl="sibTrans2D1" presStyleIdx="5" presStyleCnt="6"/>
      <dgm:spPr/>
    </dgm:pt>
    <dgm:pt modelId="{445C23B2-203A-43F7-BD7A-D7218DAC1417}" type="pres">
      <dgm:prSet presAssocID="{1DFBF538-F48B-4DB0-B23A-8370612F6FE0}" presName="connectorText" presStyleLbl="sibTrans2D1" presStyleIdx="5" presStyleCnt="6"/>
      <dgm:spPr/>
    </dgm:pt>
    <dgm:pt modelId="{4DC12C21-FC1C-4AC5-81BA-BC101B5A6FAE}" type="pres">
      <dgm:prSet presAssocID="{B153A83D-403E-4F72-8764-2AEB77D78786}" presName="node" presStyleLbl="node1" presStyleIdx="5" presStyleCnt="6" custScaleX="168139" custScaleY="146269" custRadScaleRad="137515" custRadScaleInc="-7636">
        <dgm:presLayoutVars>
          <dgm:bulletEnabled val="1"/>
        </dgm:presLayoutVars>
      </dgm:prSet>
      <dgm:spPr/>
    </dgm:pt>
  </dgm:ptLst>
  <dgm:cxnLst>
    <dgm:cxn modelId="{7C98980B-B2A3-4364-A474-0440995DCB98}" type="presOf" srcId="{A29827E8-DBF9-41F2-B874-5AFC847BFE2C}" destId="{61E5D4F8-A981-4586-B67F-3435D1090A60}" srcOrd="0" destOrd="0" presId="urn:microsoft.com/office/officeart/2005/8/layout/radial5"/>
    <dgm:cxn modelId="{12377510-4DE3-444F-A88C-9797E8F8664F}" type="presOf" srcId="{1DFBF538-F48B-4DB0-B23A-8370612F6FE0}" destId="{445C23B2-203A-43F7-BD7A-D7218DAC1417}" srcOrd="1" destOrd="0" presId="urn:microsoft.com/office/officeart/2005/8/layout/radial5"/>
    <dgm:cxn modelId="{58F55314-5DBA-4E61-B309-B03D4CD43A30}" type="presOf" srcId="{10FE7400-D801-454A-A41A-63628DBBB139}" destId="{6EA6C756-1F3F-4009-BA6E-9FA7D790AAA8}" srcOrd="0" destOrd="0" presId="urn:microsoft.com/office/officeart/2005/8/layout/radial5"/>
    <dgm:cxn modelId="{20DDA31A-4B76-4552-85FD-3D5665F39818}" type="presOf" srcId="{3B7AE97D-8812-4719-9095-BC4F61C587B6}" destId="{8BAC14DB-6C2D-49EC-90CB-A7FE879B5C71}" srcOrd="0" destOrd="0" presId="urn:microsoft.com/office/officeart/2005/8/layout/radial5"/>
    <dgm:cxn modelId="{E198A028-BAC6-47EE-A4AE-A68E282A2F74}" srcId="{304E62DF-C34C-4212-9F28-CDB5C33C692C}" destId="{A29827E8-DBF9-41F2-B874-5AFC847BFE2C}" srcOrd="0" destOrd="0" parTransId="{4B8E8312-B767-4566-AB54-84DB3360BE88}" sibTransId="{96AF9E0F-164F-4564-86A5-30122DC95D58}"/>
    <dgm:cxn modelId="{A8B8BF34-CB74-445A-A6AC-91BE57532BBE}" srcId="{A29827E8-DBF9-41F2-B874-5AFC847BFE2C}" destId="{B79F1C75-C580-49F0-9530-9D69A3BF008F}" srcOrd="4" destOrd="0" parTransId="{26B678C7-DFD3-48CC-83E2-4568EFD44E6F}" sibTransId="{C7853050-1BB5-4B75-8BA6-2E07A49D5483}"/>
    <dgm:cxn modelId="{AC03E16A-953A-45BA-B189-5A64F7E7458A}" type="presOf" srcId="{1C0C3638-D4BE-4DE6-92CB-1F1D359E347F}" destId="{5A3F9C8B-4954-4F96-BCFF-910314A00CD2}" srcOrd="0" destOrd="0" presId="urn:microsoft.com/office/officeart/2005/8/layout/radial5"/>
    <dgm:cxn modelId="{1D1F6F81-BE7B-4E53-87C3-25DCE80EEBBF}" srcId="{A29827E8-DBF9-41F2-B874-5AFC847BFE2C}" destId="{969C712A-4EE7-4539-A227-29068A1D1A12}" srcOrd="3" destOrd="0" parTransId="{10FE7400-D801-454A-A41A-63628DBBB139}" sibTransId="{D51B2C8D-42B2-4089-8758-20CF76BE54A0}"/>
    <dgm:cxn modelId="{559D3884-4E0B-4A72-90BE-6D69F1FDB8B9}" type="presOf" srcId="{5EDB7109-CECD-442D-B1E1-33742CF9F6C0}" destId="{608C7A59-7D32-477B-9DA3-F56AA498AC1A}" srcOrd="0" destOrd="0" presId="urn:microsoft.com/office/officeart/2005/8/layout/radial5"/>
    <dgm:cxn modelId="{75C27985-70FB-4E4D-85DA-1E965037CBC6}" type="presOf" srcId="{CBB0AE6A-07ED-4EF0-A9C6-8FE772E89C51}" destId="{12A88A13-EBC5-4FCF-A607-613A9C8A8F4D}" srcOrd="0" destOrd="0" presId="urn:microsoft.com/office/officeart/2005/8/layout/radial5"/>
    <dgm:cxn modelId="{C929AD8E-A15D-42D7-87B5-9E04113E57DE}" type="presOf" srcId="{26B678C7-DFD3-48CC-83E2-4568EFD44E6F}" destId="{01FFCA96-7ECF-4A93-8668-36CBE0894D98}" srcOrd="1" destOrd="0" presId="urn:microsoft.com/office/officeart/2005/8/layout/radial5"/>
    <dgm:cxn modelId="{7D3A639A-5E95-4D43-95C0-1FA12FEB99C0}" srcId="{A29827E8-DBF9-41F2-B874-5AFC847BFE2C}" destId="{6D506148-D760-4EDF-B8AE-CEA0B2C06D51}" srcOrd="0" destOrd="0" parTransId="{CBB0AE6A-07ED-4EF0-A9C6-8FE772E89C51}" sibTransId="{5ABECC33-0A75-4ABF-913D-96DBC833E833}"/>
    <dgm:cxn modelId="{76BC2BA3-308A-46C2-AECD-2F069864DDAD}" srcId="{A29827E8-DBF9-41F2-B874-5AFC847BFE2C}" destId="{1C0C3638-D4BE-4DE6-92CB-1F1D359E347F}" srcOrd="2" destOrd="0" parTransId="{EEBA3FD1-F754-4106-A2CD-7106D747D89F}" sibTransId="{630739C7-AC06-48A7-87FB-80CEC659E691}"/>
    <dgm:cxn modelId="{DB41DAA7-596F-4F39-AE2C-ACECE54DF688}" srcId="{A29827E8-DBF9-41F2-B874-5AFC847BFE2C}" destId="{B153A83D-403E-4F72-8764-2AEB77D78786}" srcOrd="5" destOrd="0" parTransId="{1DFBF538-F48B-4DB0-B23A-8370612F6FE0}" sibTransId="{EA9138F8-DB2F-444B-BB5C-61ABDC492B7D}"/>
    <dgm:cxn modelId="{04E1E6A9-28CF-4B9A-A5D7-F11B3A2B208B}" type="presOf" srcId="{969C712A-4EE7-4539-A227-29068A1D1A12}" destId="{67943B49-B8D6-4DB6-9E6E-AE2A71A0F740}" srcOrd="0" destOrd="0" presId="urn:microsoft.com/office/officeart/2005/8/layout/radial5"/>
    <dgm:cxn modelId="{923D84AD-F180-4ECD-AB6D-007BFDCA74D2}" type="presOf" srcId="{26B678C7-DFD3-48CC-83E2-4568EFD44E6F}" destId="{6D864FC4-244E-4229-8F62-1C926AC4BF50}" srcOrd="0" destOrd="0" presId="urn:microsoft.com/office/officeart/2005/8/layout/radial5"/>
    <dgm:cxn modelId="{326B35B4-2A80-4D09-9450-CC9A091E7ECB}" type="presOf" srcId="{10FE7400-D801-454A-A41A-63628DBBB139}" destId="{2179CEEA-F5F7-4B53-856D-E68B7F593163}" srcOrd="1" destOrd="0" presId="urn:microsoft.com/office/officeart/2005/8/layout/radial5"/>
    <dgm:cxn modelId="{5709FCB7-0BA4-404C-B89F-700859E5E707}" type="presOf" srcId="{EEBA3FD1-F754-4106-A2CD-7106D747D89F}" destId="{6DEAB0F7-3094-4BEF-8505-FB9BDCE293CE}" srcOrd="0" destOrd="0" presId="urn:microsoft.com/office/officeart/2005/8/layout/radial5"/>
    <dgm:cxn modelId="{A8B657C0-FBF4-4D87-BE0A-AABB085AE6EC}" type="presOf" srcId="{304E62DF-C34C-4212-9F28-CDB5C33C692C}" destId="{63F1CF46-ADF8-4D37-A40E-A997D2784ADD}" srcOrd="0" destOrd="0" presId="urn:microsoft.com/office/officeart/2005/8/layout/radial5"/>
    <dgm:cxn modelId="{EFF2D1C5-4CCF-4662-8B4C-704CE8487BD9}" type="presOf" srcId="{CBB0AE6A-07ED-4EF0-A9C6-8FE772E89C51}" destId="{24E258FA-5AA6-49DC-A605-F59054DAD1BB}" srcOrd="1" destOrd="0" presId="urn:microsoft.com/office/officeart/2005/8/layout/radial5"/>
    <dgm:cxn modelId="{7EED0CC6-76EE-41E2-BBDC-774C9ED49CE3}" type="presOf" srcId="{EEBA3FD1-F754-4106-A2CD-7106D747D89F}" destId="{C37C2097-6F39-4E8A-8786-76D82A2AEFDB}" srcOrd="1" destOrd="0" presId="urn:microsoft.com/office/officeart/2005/8/layout/radial5"/>
    <dgm:cxn modelId="{23E144C7-68E1-41F8-8B9D-F3A4CFFE218F}" type="presOf" srcId="{1DFBF538-F48B-4DB0-B23A-8370612F6FE0}" destId="{26C2FC5F-C1B0-4D37-8993-CDCAF6C0EAE4}" srcOrd="0" destOrd="0" presId="urn:microsoft.com/office/officeart/2005/8/layout/radial5"/>
    <dgm:cxn modelId="{FEA13AC8-3271-4FDC-8EA7-7B383BCA6190}" type="presOf" srcId="{5EDB7109-CECD-442D-B1E1-33742CF9F6C0}" destId="{A0DCA501-4F68-4164-AA9A-86982D95A136}" srcOrd="1" destOrd="0" presId="urn:microsoft.com/office/officeart/2005/8/layout/radial5"/>
    <dgm:cxn modelId="{E8182DD3-7D4F-43D8-AD4C-D6DA50EDF0C8}" type="presOf" srcId="{B79F1C75-C580-49F0-9530-9D69A3BF008F}" destId="{197C5D2A-9C99-43B7-B278-520288BC00F0}" srcOrd="0" destOrd="0" presId="urn:microsoft.com/office/officeart/2005/8/layout/radial5"/>
    <dgm:cxn modelId="{1BFEF0E4-726A-4282-9D90-6BB504DC938B}" srcId="{A29827E8-DBF9-41F2-B874-5AFC847BFE2C}" destId="{3B7AE97D-8812-4719-9095-BC4F61C587B6}" srcOrd="1" destOrd="0" parTransId="{5EDB7109-CECD-442D-B1E1-33742CF9F6C0}" sibTransId="{3CAE4ABD-26B0-41D7-A8C7-73760986D229}"/>
    <dgm:cxn modelId="{0BFED2E5-3FCB-44FB-A05C-0B608371B987}" type="presOf" srcId="{B153A83D-403E-4F72-8764-2AEB77D78786}" destId="{4DC12C21-FC1C-4AC5-81BA-BC101B5A6FAE}" srcOrd="0" destOrd="0" presId="urn:microsoft.com/office/officeart/2005/8/layout/radial5"/>
    <dgm:cxn modelId="{0CBEA3F4-FC24-42E7-8F45-BB47C2FD6EA7}" type="presOf" srcId="{6D506148-D760-4EDF-B8AE-CEA0B2C06D51}" destId="{05D0D8EC-98C5-47CB-B42C-7AA11EC4D169}" srcOrd="0" destOrd="0" presId="urn:microsoft.com/office/officeart/2005/8/layout/radial5"/>
    <dgm:cxn modelId="{6A5A22DF-8FB9-4ADB-B004-79A386138176}" type="presParOf" srcId="{63F1CF46-ADF8-4D37-A40E-A997D2784ADD}" destId="{61E5D4F8-A981-4586-B67F-3435D1090A60}" srcOrd="0" destOrd="0" presId="urn:microsoft.com/office/officeart/2005/8/layout/radial5"/>
    <dgm:cxn modelId="{9AE8E9AA-2DE0-4B80-ABFA-F01FCEEE6441}" type="presParOf" srcId="{63F1CF46-ADF8-4D37-A40E-A997D2784ADD}" destId="{12A88A13-EBC5-4FCF-A607-613A9C8A8F4D}" srcOrd="1" destOrd="0" presId="urn:microsoft.com/office/officeart/2005/8/layout/radial5"/>
    <dgm:cxn modelId="{352EDE93-C64B-466E-8189-290A88220446}" type="presParOf" srcId="{12A88A13-EBC5-4FCF-A607-613A9C8A8F4D}" destId="{24E258FA-5AA6-49DC-A605-F59054DAD1BB}" srcOrd="0" destOrd="0" presId="urn:microsoft.com/office/officeart/2005/8/layout/radial5"/>
    <dgm:cxn modelId="{2895A5F8-A2BD-4E1B-8A24-AB97DA2B606D}" type="presParOf" srcId="{63F1CF46-ADF8-4D37-A40E-A997D2784ADD}" destId="{05D0D8EC-98C5-47CB-B42C-7AA11EC4D169}" srcOrd="2" destOrd="0" presId="urn:microsoft.com/office/officeart/2005/8/layout/radial5"/>
    <dgm:cxn modelId="{F0486E4A-9F4B-4F92-AC6E-E8B4491F70F0}" type="presParOf" srcId="{63F1CF46-ADF8-4D37-A40E-A997D2784ADD}" destId="{608C7A59-7D32-477B-9DA3-F56AA498AC1A}" srcOrd="3" destOrd="0" presId="urn:microsoft.com/office/officeart/2005/8/layout/radial5"/>
    <dgm:cxn modelId="{C77EA15E-50CB-40C7-99C8-ACB06738F5A6}" type="presParOf" srcId="{608C7A59-7D32-477B-9DA3-F56AA498AC1A}" destId="{A0DCA501-4F68-4164-AA9A-86982D95A136}" srcOrd="0" destOrd="0" presId="urn:microsoft.com/office/officeart/2005/8/layout/radial5"/>
    <dgm:cxn modelId="{CED334AD-383F-44B0-9FBF-53A7FFD3B0E4}" type="presParOf" srcId="{63F1CF46-ADF8-4D37-A40E-A997D2784ADD}" destId="{8BAC14DB-6C2D-49EC-90CB-A7FE879B5C71}" srcOrd="4" destOrd="0" presId="urn:microsoft.com/office/officeart/2005/8/layout/radial5"/>
    <dgm:cxn modelId="{71FB518B-D08D-46E0-9CE2-2EBC9CD57A45}" type="presParOf" srcId="{63F1CF46-ADF8-4D37-A40E-A997D2784ADD}" destId="{6DEAB0F7-3094-4BEF-8505-FB9BDCE293CE}" srcOrd="5" destOrd="0" presId="urn:microsoft.com/office/officeart/2005/8/layout/radial5"/>
    <dgm:cxn modelId="{E71BFF6F-F562-4310-9AF7-0B9FA842171E}" type="presParOf" srcId="{6DEAB0F7-3094-4BEF-8505-FB9BDCE293CE}" destId="{C37C2097-6F39-4E8A-8786-76D82A2AEFDB}" srcOrd="0" destOrd="0" presId="urn:microsoft.com/office/officeart/2005/8/layout/radial5"/>
    <dgm:cxn modelId="{2A0196B3-BE59-4C6D-BD48-43DCEC084B22}" type="presParOf" srcId="{63F1CF46-ADF8-4D37-A40E-A997D2784ADD}" destId="{5A3F9C8B-4954-4F96-BCFF-910314A00CD2}" srcOrd="6" destOrd="0" presId="urn:microsoft.com/office/officeart/2005/8/layout/radial5"/>
    <dgm:cxn modelId="{C74DF419-4C3F-49ED-A02D-111AEBCAC6AF}" type="presParOf" srcId="{63F1CF46-ADF8-4D37-A40E-A997D2784ADD}" destId="{6EA6C756-1F3F-4009-BA6E-9FA7D790AAA8}" srcOrd="7" destOrd="0" presId="urn:microsoft.com/office/officeart/2005/8/layout/radial5"/>
    <dgm:cxn modelId="{3D669C89-EF82-4ACD-B96C-82168BDE8A7A}" type="presParOf" srcId="{6EA6C756-1F3F-4009-BA6E-9FA7D790AAA8}" destId="{2179CEEA-F5F7-4B53-856D-E68B7F593163}" srcOrd="0" destOrd="0" presId="urn:microsoft.com/office/officeart/2005/8/layout/radial5"/>
    <dgm:cxn modelId="{D006A54D-FB68-49D9-95FC-4BCF1F2501F6}" type="presParOf" srcId="{63F1CF46-ADF8-4D37-A40E-A997D2784ADD}" destId="{67943B49-B8D6-4DB6-9E6E-AE2A71A0F740}" srcOrd="8" destOrd="0" presId="urn:microsoft.com/office/officeart/2005/8/layout/radial5"/>
    <dgm:cxn modelId="{F385E0A2-167E-4D46-8358-EDE4E09EFD6E}" type="presParOf" srcId="{63F1CF46-ADF8-4D37-A40E-A997D2784ADD}" destId="{6D864FC4-244E-4229-8F62-1C926AC4BF50}" srcOrd="9" destOrd="0" presId="urn:microsoft.com/office/officeart/2005/8/layout/radial5"/>
    <dgm:cxn modelId="{89F1F44E-0278-44C7-B8D6-9C952B6D7DB5}" type="presParOf" srcId="{6D864FC4-244E-4229-8F62-1C926AC4BF50}" destId="{01FFCA96-7ECF-4A93-8668-36CBE0894D98}" srcOrd="0" destOrd="0" presId="urn:microsoft.com/office/officeart/2005/8/layout/radial5"/>
    <dgm:cxn modelId="{78147CCE-1E35-40F6-AD3A-1C6838D1D281}" type="presParOf" srcId="{63F1CF46-ADF8-4D37-A40E-A997D2784ADD}" destId="{197C5D2A-9C99-43B7-B278-520288BC00F0}" srcOrd="10" destOrd="0" presId="urn:microsoft.com/office/officeart/2005/8/layout/radial5"/>
    <dgm:cxn modelId="{43CAB6A8-3B06-422A-95D4-B227F3456576}" type="presParOf" srcId="{63F1CF46-ADF8-4D37-A40E-A997D2784ADD}" destId="{26C2FC5F-C1B0-4D37-8993-CDCAF6C0EAE4}" srcOrd="11" destOrd="0" presId="urn:microsoft.com/office/officeart/2005/8/layout/radial5"/>
    <dgm:cxn modelId="{65078A94-5901-4B76-8D19-E2BE16E68701}" type="presParOf" srcId="{26C2FC5F-C1B0-4D37-8993-CDCAF6C0EAE4}" destId="{445C23B2-203A-43F7-BD7A-D7218DAC1417}" srcOrd="0" destOrd="0" presId="urn:microsoft.com/office/officeart/2005/8/layout/radial5"/>
    <dgm:cxn modelId="{A04D926D-BED8-4816-B80C-BCD9B4316D60}" type="presParOf" srcId="{63F1CF46-ADF8-4D37-A40E-A997D2784ADD}" destId="{4DC12C21-FC1C-4AC5-81BA-BC101B5A6FA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5D4F8-A981-4586-B67F-3435D1090A60}">
      <dsp:nvSpPr>
        <dsp:cNvPr id="0" name=""/>
        <dsp:cNvSpPr/>
      </dsp:nvSpPr>
      <dsp:spPr>
        <a:xfrm>
          <a:off x="3184702" y="2147683"/>
          <a:ext cx="3350429" cy="26239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75361" y="2531958"/>
        <a:ext cx="2369111" cy="1855446"/>
      </dsp:txXfrm>
    </dsp:sp>
    <dsp:sp modelId="{12A88A13-EBC5-4FCF-A607-613A9C8A8F4D}">
      <dsp:nvSpPr>
        <dsp:cNvPr id="0" name=""/>
        <dsp:cNvSpPr/>
      </dsp:nvSpPr>
      <dsp:spPr>
        <a:xfrm rot="16200000">
          <a:off x="4833069" y="1792095"/>
          <a:ext cx="53695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41123" y="1922729"/>
        <a:ext cx="37587" cy="367742"/>
      </dsp:txXfrm>
    </dsp:sp>
    <dsp:sp modelId="{05D0D8EC-98C5-47CB-B42C-7AA11EC4D169}">
      <dsp:nvSpPr>
        <dsp:cNvPr id="0" name=""/>
        <dsp:cNvSpPr/>
      </dsp:nvSpPr>
      <dsp:spPr>
        <a:xfrm>
          <a:off x="3508783" y="-118183"/>
          <a:ext cx="2702267" cy="21645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904521" y="198808"/>
        <a:ext cx="1910791" cy="1530571"/>
      </dsp:txXfrm>
    </dsp:sp>
    <dsp:sp modelId="{608C7A59-7D32-477B-9DA3-F56AA498AC1A}">
      <dsp:nvSpPr>
        <dsp:cNvPr id="0" name=""/>
        <dsp:cNvSpPr/>
      </dsp:nvSpPr>
      <dsp:spPr>
        <a:xfrm rot="19649232">
          <a:off x="6226560" y="2203161"/>
          <a:ext cx="247862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32387" y="2345725"/>
        <a:ext cx="173503" cy="367742"/>
      </dsp:txXfrm>
    </dsp:sp>
    <dsp:sp modelId="{8BAC14DB-6C2D-49EC-90CB-A7FE879B5C71}">
      <dsp:nvSpPr>
        <dsp:cNvPr id="0" name=""/>
        <dsp:cNvSpPr/>
      </dsp:nvSpPr>
      <dsp:spPr>
        <a:xfrm>
          <a:off x="6331460" y="358496"/>
          <a:ext cx="2695218" cy="2608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২৬শে মার্চ স্বাধীনতা ঘোষনা করেন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726166" y="740517"/>
        <a:ext cx="1905806" cy="1844559"/>
      </dsp:txXfrm>
    </dsp:sp>
    <dsp:sp modelId="{6DEAB0F7-3094-4BEF-8505-FB9BDCE293CE}">
      <dsp:nvSpPr>
        <dsp:cNvPr id="0" name=""/>
        <dsp:cNvSpPr/>
      </dsp:nvSpPr>
      <dsp:spPr>
        <a:xfrm rot="1259226">
          <a:off x="6446522" y="3806329"/>
          <a:ext cx="231843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448829" y="3916454"/>
        <a:ext cx="162290" cy="367742"/>
      </dsp:txXfrm>
    </dsp:sp>
    <dsp:sp modelId="{5A3F9C8B-4954-4F96-BCFF-910314A00CD2}">
      <dsp:nvSpPr>
        <dsp:cNvPr id="0" name=""/>
        <dsp:cNvSpPr/>
      </dsp:nvSpPr>
      <dsp:spPr>
        <a:xfrm>
          <a:off x="6682153" y="3369368"/>
          <a:ext cx="2641085" cy="2591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২৬শে মার্চ স্বাধীনতা ঘোষনা করেন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068931" y="3748928"/>
        <a:ext cx="1867529" cy="1832680"/>
      </dsp:txXfrm>
    </dsp:sp>
    <dsp:sp modelId="{6EA6C756-1F3F-4009-BA6E-9FA7D790AAA8}">
      <dsp:nvSpPr>
        <dsp:cNvPr id="0" name=""/>
        <dsp:cNvSpPr/>
      </dsp:nvSpPr>
      <dsp:spPr>
        <a:xfrm rot="5400000">
          <a:off x="4846663" y="4489485"/>
          <a:ext cx="26507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50639" y="4608089"/>
        <a:ext cx="18555" cy="367742"/>
      </dsp:txXfrm>
    </dsp:sp>
    <dsp:sp modelId="{67943B49-B8D6-4DB6-9E6E-AE2A71A0F740}">
      <dsp:nvSpPr>
        <dsp:cNvPr id="0" name=""/>
        <dsp:cNvSpPr/>
      </dsp:nvSpPr>
      <dsp:spPr>
        <a:xfrm>
          <a:off x="3094894" y="4821693"/>
          <a:ext cx="3530045" cy="2041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১৬ই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আমরা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বিজয়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অর্জন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করি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3611857" y="5120712"/>
        <a:ext cx="2496119" cy="1443791"/>
      </dsp:txXfrm>
    </dsp:sp>
    <dsp:sp modelId="{6D864FC4-244E-4229-8F62-1C926AC4BF50}">
      <dsp:nvSpPr>
        <dsp:cNvPr id="0" name=""/>
        <dsp:cNvSpPr/>
      </dsp:nvSpPr>
      <dsp:spPr>
        <a:xfrm rot="9487440">
          <a:off x="3139012" y="3809943"/>
          <a:ext cx="170602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188350" y="3922988"/>
        <a:ext cx="119421" cy="367742"/>
      </dsp:txXfrm>
    </dsp:sp>
    <dsp:sp modelId="{197C5D2A-9C99-43B7-B278-520288BC00F0}">
      <dsp:nvSpPr>
        <dsp:cNvPr id="0" name=""/>
        <dsp:cNvSpPr/>
      </dsp:nvSpPr>
      <dsp:spPr>
        <a:xfrm>
          <a:off x="228127" y="3418360"/>
          <a:ext cx="2977965" cy="2606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১৯৭২ সালের ১০ই ডিসেম্বর দেশে ফিরে আসেন </a:t>
          </a:r>
          <a:endParaRPr lang="en-US" sz="3200" kern="1200" dirty="0"/>
        </a:p>
      </dsp:txBody>
      <dsp:txXfrm>
        <a:off x="664240" y="3800056"/>
        <a:ext cx="2105739" cy="1842992"/>
      </dsp:txXfrm>
    </dsp:sp>
    <dsp:sp modelId="{26C2FC5F-C1B0-4D37-8993-CDCAF6C0EAE4}">
      <dsp:nvSpPr>
        <dsp:cNvPr id="0" name=""/>
        <dsp:cNvSpPr/>
      </dsp:nvSpPr>
      <dsp:spPr>
        <a:xfrm rot="12462552">
          <a:off x="3167535" y="2324708"/>
          <a:ext cx="229792" cy="61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232520" y="2463316"/>
        <a:ext cx="160854" cy="367742"/>
      </dsp:txXfrm>
    </dsp:sp>
    <dsp:sp modelId="{4DC12C21-FC1C-4AC5-81BA-BC101B5A6FAE}">
      <dsp:nvSpPr>
        <dsp:cNvPr id="0" name=""/>
        <dsp:cNvSpPr/>
      </dsp:nvSpPr>
      <dsp:spPr>
        <a:xfrm>
          <a:off x="271902" y="527574"/>
          <a:ext cx="3030963" cy="2636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১৯৭৫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সালের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১৫ই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আগষ্ট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সপরিবারে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শহীদ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হন</a:t>
          </a:r>
          <a:r>
            <a: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715776" y="913713"/>
        <a:ext cx="2143215" cy="186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51F9-AB34-4482-A668-DC5C5D03CBA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168B-8755-4FE9-B35B-12C616CD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E168B-8755-4FE9-B35B-12C616CDC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0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797B-0044-4DE6-91ED-DF90ACC03EC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E5F9-E000-4DF2-AD27-5D54E18A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856"/>
            <a:ext cx="12192002" cy="6858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7432" y="274183"/>
            <a:ext cx="70760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chemeClr val="accent6"/>
                </a:solidFill>
              </a:rPr>
              <a:t>স্বা</a:t>
            </a:r>
            <a:r>
              <a:rPr lang="en-US" sz="16600" dirty="0" err="1">
                <a:solidFill>
                  <a:srgbClr val="FF0000"/>
                </a:solidFill>
              </a:rPr>
              <a:t>গ</a:t>
            </a:r>
            <a:r>
              <a:rPr lang="en-US" sz="16600" dirty="0" err="1">
                <a:solidFill>
                  <a:schemeClr val="accent6"/>
                </a:solidFill>
              </a:rPr>
              <a:t>তম</a:t>
            </a:r>
            <a:r>
              <a:rPr lang="en-US" sz="199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8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2980"/>
            <a:ext cx="7337829" cy="5430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7707" y="5542672"/>
            <a:ext cx="7337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 (তৎকালীন পূর্ব পাকিস্তান) ও পাকিস্তান (তৎকালীন পশ্চিম পাকিস্তান)</a:t>
            </a:r>
            <a:r>
              <a:rPr lang="bn-BD" sz="3600" dirty="0"/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561792" y="984738"/>
            <a:ext cx="4494220" cy="36364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দীর্ঘ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২৪ বছর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পাকিস্তানেরই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অংশ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ছিল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bn-BD" sz="3200" dirty="0">
                <a:solidFill>
                  <a:srgbClr val="FF0000"/>
                </a:solidFill>
              </a:rPr>
              <a:t>নয় মাস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ব্যাপী যুদ্ধ চলে। </a:t>
            </a:r>
            <a:r>
              <a:rPr lang="bn-BD" sz="3200" dirty="0">
                <a:solidFill>
                  <a:srgbClr val="00B050"/>
                </a:solidFill>
              </a:rPr>
              <a:t>১৬ই ডিসেম্বর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বঙ্গবন্ধুর নেতৃত্বে বাংলাদেশ স্বাধীনতা অর্জন করে।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r="1703" b="1"/>
          <a:stretch/>
        </p:blipFill>
        <p:spPr>
          <a:xfrm>
            <a:off x="211021" y="98476"/>
            <a:ext cx="6309194" cy="662588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7484013" y="1195753"/>
            <a:ext cx="4515729" cy="4712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</a:rPr>
              <a:t>২৬শে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</a:rPr>
              <a:t>মার্চ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প্রথম প্রহরে বঙ্গবন্ধু স্বাধীনতার ঘোষণা দেন।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" y="28133"/>
            <a:ext cx="4854323" cy="3077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6" y="28133"/>
            <a:ext cx="4984173" cy="3094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" y="3224165"/>
            <a:ext cx="4854323" cy="296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6" y="3196029"/>
            <a:ext cx="4984173" cy="3007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89982" y="6246050"/>
            <a:ext cx="7441809" cy="61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নয় মাস ধরে চলে মুক্তিযুদ্ধ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" y="84410"/>
            <a:ext cx="8440615" cy="5616846"/>
          </a:xfrm>
          <a:prstGeom prst="rect">
            <a:avLst/>
          </a:prstGeom>
          <a:ln w="76200">
            <a:solidFill>
              <a:srgbClr val="AC148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158068" y="56274"/>
            <a:ext cx="2827611" cy="561684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</a:rPr>
              <a:t>৯৪ হাজার সৈন্য নিয়ে পাকিস্তানী সেনা বাহিনী আত্মসমর্পন দলিলে স্বাক্ষর করে।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709" y="5809107"/>
            <a:ext cx="6778282" cy="1020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ঢাকার রেইসকোর্স ময়দান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236291"/>
            <a:ext cx="5992839" cy="4518588"/>
          </a:xfrm>
          <a:prstGeom prst="rect">
            <a:avLst/>
          </a:prstGeom>
          <a:ln w="76200">
            <a:solidFill>
              <a:srgbClr val="AC148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" y="236291"/>
            <a:ext cx="5881730" cy="4518589"/>
          </a:xfrm>
          <a:prstGeom prst="rect">
            <a:avLst/>
          </a:prstGeom>
          <a:ln w="76200">
            <a:solidFill>
              <a:srgbClr val="AC148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205" y="5162844"/>
            <a:ext cx="12107590" cy="118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১৯৭১ সালের </a:t>
            </a:r>
            <a:r>
              <a:rPr lang="bn-BD" sz="4400" b="1" dirty="0">
                <a:solidFill>
                  <a:schemeClr val="accent4"/>
                </a:solidFill>
              </a:rPr>
              <a:t>২৬শে মার্চ </a:t>
            </a:r>
            <a:r>
              <a:rPr lang="bn-BD" sz="4400" dirty="0"/>
              <a:t>আমরা বিজয় লাভ করি।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60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-14068"/>
            <a:ext cx="6850966" cy="6876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60787" y="786504"/>
            <a:ext cx="3807653" cy="527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</a:rPr>
              <a:t>বঙ্গবন্ধু শেখ মুজিবুর রহমান আমাদের </a:t>
            </a:r>
            <a:r>
              <a:rPr lang="bn-BD" sz="5400" b="1" dirty="0">
                <a:solidFill>
                  <a:schemeClr val="accent4"/>
                </a:solidFill>
              </a:rPr>
              <a:t>জাতির পিতা</a:t>
            </a:r>
            <a:r>
              <a:rPr lang="bn-BD" sz="5400" dirty="0">
                <a:solidFill>
                  <a:schemeClr val="tx1"/>
                </a:solidFill>
              </a:rPr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60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84408"/>
            <a:ext cx="9337036" cy="533165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068" y="5711485"/>
            <a:ext cx="9101797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বঙ্গবন্ধু পাকিস্তানের কারাগার থেকে মুক্তি পেয়ে দেশে ফিরে আসেন। 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9716085" y="1899139"/>
            <a:ext cx="2433711" cy="19272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১৯৭২ সালের </a:t>
            </a:r>
            <a:r>
              <a:rPr lang="bn-BD" sz="3200" dirty="0">
                <a:solidFill>
                  <a:srgbClr val="7030A0"/>
                </a:solidFill>
              </a:rPr>
              <a:t>১০ই জানুয়ারী। </a:t>
            </a:r>
            <a:r>
              <a:rPr lang="bn-BD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737236" y="1139483"/>
            <a:ext cx="3854547" cy="3812345"/>
          </a:xfrm>
          <a:prstGeom prst="roundRect">
            <a:avLst/>
          </a:prstGeom>
          <a:solidFill>
            <a:schemeClr val="accent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</a:rPr>
              <a:t>১৯৭৫ সালের </a:t>
            </a:r>
            <a:r>
              <a:rPr lang="bn-BD" sz="4800" dirty="0">
                <a:solidFill>
                  <a:srgbClr val="FF0000"/>
                </a:solidFill>
              </a:rPr>
              <a:t>১৫ই আগষ্ট</a:t>
            </a:r>
            <a:r>
              <a:rPr lang="bn-BD" sz="4800" dirty="0"/>
              <a:t> </a:t>
            </a:r>
            <a:r>
              <a:rPr lang="bn-BD" sz="4800" dirty="0">
                <a:solidFill>
                  <a:schemeClr val="tx1"/>
                </a:solidFill>
              </a:rPr>
              <a:t>তিনি সপরিবারে শহীদ হন।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1977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1015" y="5894363"/>
            <a:ext cx="2588456" cy="844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61659991"/>
              </p:ext>
            </p:extLst>
          </p:nvPr>
        </p:nvGraphicFramePr>
        <p:xfrm>
          <a:off x="1378634" y="28135"/>
          <a:ext cx="95519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2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1E5D4F8-A981-4586-B67F-3435D109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dgm id="{61E5D4F8-A981-4586-B67F-3435D1090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2A88A13-EBC5-4FCF-A607-613A9C8A8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graphicEl>
                                              <a:dgm id="{12A88A13-EBC5-4FCF-A607-613A9C8A8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5D0D8EC-98C5-47CB-B42C-7AA11EC4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>
                                            <p:graphicEl>
                                              <a:dgm id="{05D0D8EC-98C5-47CB-B42C-7AA11EC4D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08C7A59-7D32-477B-9DA3-F56AA498A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>
                                            <p:graphicEl>
                                              <a:dgm id="{608C7A59-7D32-477B-9DA3-F56AA498A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BAC14DB-6C2D-49EC-90CB-A7FE879B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graphicEl>
                                              <a:dgm id="{8BAC14DB-6C2D-49EC-90CB-A7FE879B5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DEAB0F7-3094-4BEF-8505-FB9BDCE29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>
                                            <p:graphicEl>
                                              <a:dgm id="{6DEAB0F7-3094-4BEF-8505-FB9BDCE29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A3F9C8B-4954-4F96-BCFF-910314A00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>
                                            <p:graphicEl>
                                              <a:dgm id="{5A3F9C8B-4954-4F96-BCFF-910314A00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EA6C756-1F3F-4009-BA6E-9FA7D790A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graphicEl>
                                              <a:dgm id="{6EA6C756-1F3F-4009-BA6E-9FA7D790A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943B49-B8D6-4DB6-9E6E-AE2A71A0F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>
                                            <p:graphicEl>
                                              <a:dgm id="{67943B49-B8D6-4DB6-9E6E-AE2A71A0F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D864FC4-244E-4229-8F62-1C926AC4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>
                                            <p:graphicEl>
                                              <a:dgm id="{6D864FC4-244E-4229-8F62-1C926AC4B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7C5D2A-9C99-43B7-B278-520288BC0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>
                                            <p:graphicEl>
                                              <a:dgm id="{197C5D2A-9C99-43B7-B278-520288BC0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6C2FC5F-C1B0-4D37-8993-CDCAF6C0E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>
                                            <p:graphicEl>
                                              <a:dgm id="{26C2FC5F-C1B0-4D37-8993-CDCAF6C0E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DC12C21-FC1C-4AC5-81BA-BC101B5A6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>
                                            <p:graphicEl>
                                              <a:dgm id="{4DC12C21-FC1C-4AC5-81BA-BC101B5A6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92" y="2161524"/>
            <a:ext cx="11647313" cy="27084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বইয়ের সাথে সংযোগ স্থাপন</a:t>
            </a:r>
          </a:p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1997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</a:t>
            </a:r>
            <a:endParaRPr lang="bn-IN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</a:p>
          <a:p>
            <a:pPr algn="ctr"/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০১৮২২২৪৫৪৩৩</a:t>
            </a:r>
            <a:endParaRPr lang="bn-BD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411" y="1551549"/>
            <a:ext cx="433318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দল-মার্চ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1373" y="1447800"/>
            <a:ext cx="453224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 ডিসেম্বর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121425" y="-38229"/>
            <a:ext cx="3723857" cy="1514622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দলীয় কাজ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213007" y="3012551"/>
            <a:ext cx="5950857" cy="3207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বঙ্গবন্ধু কবে স্বাধীনতার ডাক দেন?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১৯৭৫ সালে কি হয়েছিল?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96" y="3012551"/>
            <a:ext cx="5950857" cy="3207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পিতার নাম কি?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কারা বাঙ্গালীদের উপর হামলা করে?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402239" y="426213"/>
            <a:ext cx="3114362" cy="1107996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80595" y="3077327"/>
            <a:ext cx="10797524" cy="70788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কত মাস ধরে স্থায়ী হয়েছিল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680595" y="2181977"/>
            <a:ext cx="10797524" cy="70788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 কখন স্বাধীনতা অর্জন 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80595" y="3972677"/>
            <a:ext cx="10797524" cy="70788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।মুক্তিযুদ্ধে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 সময় বঙ্গবন্ধু কোথায় বন্দি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697238" y="5035110"/>
            <a:ext cx="10797524" cy="70788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বঙ্গবন্ধু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তারিখে দেশে ফিরে আসেন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03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362200" y="152400"/>
            <a:ext cx="7162800" cy="1905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318" y="3196830"/>
            <a:ext cx="10860258" cy="1994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কোথায় ও কখন বঙ্গবন্ধু তাঁর ঐতিহাসিক ভাষণ দেন?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74949"/>
            <a:ext cx="12070078" cy="669622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204" y="3615397"/>
            <a:ext cx="12070078" cy="144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</a:rPr>
              <a:t>সবাইকে ধন্যবাদ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7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6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বিশ্বপরিচিতি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শ্রেণীঃ৩য়</a:t>
            </a:r>
          </a:p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১০ম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4">
            <a:extLst>
              <a:ext uri="{FF2B5EF4-FFF2-40B4-BE49-F238E27FC236}">
                <a16:creationId xmlns:a16="http://schemas.microsoft.com/office/drawing/2014/main" id="{DFF9C90D-AC01-455D-9B54-8E770061EAC3}"/>
              </a:ext>
            </a:extLst>
          </p:cNvPr>
          <p:cNvSpPr/>
          <p:nvPr/>
        </p:nvSpPr>
        <p:spPr>
          <a:xfrm>
            <a:off x="0" y="2002972"/>
            <a:ext cx="12192000" cy="2307771"/>
          </a:xfrm>
          <a:prstGeom prst="borderCallout1">
            <a:avLst>
              <a:gd name="adj1" fmla="val 110219"/>
              <a:gd name="adj2" fmla="val -38619"/>
              <a:gd name="adj3" fmla="val 111661"/>
              <a:gd name="adj4" fmla="val -38748"/>
            </a:avLst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১৪.১.১:বাংলাদেশের জাতির পিতার নাম বলতে পারবে।</a:t>
            </a:r>
          </a:p>
        </p:txBody>
      </p:sp>
      <p:sp>
        <p:nvSpPr>
          <p:cNvPr id="3" name="Line Callout 1 6">
            <a:extLst>
              <a:ext uri="{FF2B5EF4-FFF2-40B4-BE49-F238E27FC236}">
                <a16:creationId xmlns:a16="http://schemas.microsoft.com/office/drawing/2014/main" id="{5DDF06DB-B2EE-4C55-9EA8-A8830F1E5461}"/>
              </a:ext>
            </a:extLst>
          </p:cNvPr>
          <p:cNvSpPr/>
          <p:nvPr/>
        </p:nvSpPr>
        <p:spPr>
          <a:xfrm>
            <a:off x="0" y="4572000"/>
            <a:ext cx="12192000" cy="2286000"/>
          </a:xfrm>
          <a:prstGeom prst="borderCallout1">
            <a:avLst>
              <a:gd name="adj1" fmla="val 113365"/>
              <a:gd name="adj2" fmla="val -37957"/>
              <a:gd name="adj3" fmla="val 112500"/>
              <a:gd name="adj4" fmla="val -38333"/>
            </a:avLst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১৪.১.২: জাতির পিতার জীবনী সংক্ষেপে বলতে পারবে।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7FA9409-482E-4B06-AD99-68ED0047F98C}"/>
              </a:ext>
            </a:extLst>
          </p:cNvPr>
          <p:cNvSpPr/>
          <p:nvPr/>
        </p:nvSpPr>
        <p:spPr>
          <a:xfrm>
            <a:off x="2547285" y="0"/>
            <a:ext cx="7202658" cy="1645920"/>
          </a:xfrm>
          <a:prstGeom prst="wedgeRoundRectCallout">
            <a:avLst>
              <a:gd name="adj1" fmla="val -11422"/>
              <a:gd name="adj2" fmla="val 49503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/>
              <a:t>শিখনফল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2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11" y="70340"/>
            <a:ext cx="5650523" cy="6755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r="1703" b="1"/>
          <a:stretch/>
        </p:blipFill>
        <p:spPr>
          <a:xfrm>
            <a:off x="28137" y="0"/>
            <a:ext cx="6499274" cy="6825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34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" y="2630658"/>
            <a:ext cx="11366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আমাদের</a:t>
            </a:r>
            <a:r>
              <a:rPr lang="en-US" sz="4800" dirty="0"/>
              <a:t> </a:t>
            </a:r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পাঠঃ</a:t>
            </a:r>
            <a:endParaRPr lang="en-US" sz="4800" dirty="0"/>
          </a:p>
          <a:p>
            <a:r>
              <a:rPr lang="en-US" sz="4800" dirty="0"/>
              <a:t> </a:t>
            </a:r>
            <a:r>
              <a:rPr lang="en-US" sz="7200" dirty="0" err="1">
                <a:solidFill>
                  <a:srgbClr val="00B050"/>
                </a:solidFill>
              </a:rPr>
              <a:t>বঙ্গবন্ধু</a:t>
            </a:r>
            <a:r>
              <a:rPr lang="en-US" sz="7200" dirty="0">
                <a:solidFill>
                  <a:srgbClr val="00B050"/>
                </a:solidFill>
              </a:rPr>
              <a:t> ও </a:t>
            </a:r>
            <a:r>
              <a:rPr lang="en-US" sz="7200" dirty="0" err="1">
                <a:solidFill>
                  <a:srgbClr val="00B050"/>
                </a:solidFill>
              </a:rPr>
              <a:t>মুক্তিযুদ্ধ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7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15525"/>
              </p:ext>
            </p:extLst>
          </p:nvPr>
        </p:nvGraphicFramePr>
        <p:xfrm>
          <a:off x="5294313" y="3209925"/>
          <a:ext cx="1603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ackager Shell Object" showAsIcon="1" r:id="rId3" imgW="1604160" imgH="437760" progId="Package">
                  <p:embed/>
                </p:oleObj>
              </mc:Choice>
              <mc:Fallback>
                <p:oleObj name="Packager Shell Object" showAsIcon="1" r:id="rId3" imgW="1604160" imgH="4377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3209925"/>
                        <a:ext cx="16033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212143" y="422031"/>
            <a:ext cx="718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এসো আমরা একটি ভিডিও দেখি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3204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14857" cy="562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0831" y="5894364"/>
            <a:ext cx="5964702" cy="661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ঢাকার রেইস কোর্স ময়দান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8738" y="1237952"/>
            <a:ext cx="2035126" cy="3249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১৯৭১ সালের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</a:rPr>
              <a:t>৭ই মার্চ </a:t>
            </a:r>
            <a:r>
              <a:rPr lang="bn-BD" sz="3200" dirty="0"/>
              <a:t>বঙ্গবন্ধু স্বাধীনতার ডাক দেন।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05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42204"/>
            <a:ext cx="9326880" cy="612813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566035" y="826869"/>
            <a:ext cx="25743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/>
              <a:t>১৯৭১ সালের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</a:rPr>
              <a:t>২৫শে মার্চ </a:t>
            </a:r>
            <a:r>
              <a:rPr lang="bn-BD" sz="3200" dirty="0"/>
              <a:t>রাতে পাকিস্তানী বাহিনী ঘুমন্ত বাংগালীদের উপর জাপিয়ে পরে।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0340" y="6242930"/>
            <a:ext cx="9326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/>
              <a:t>পাক হানাদারদের হামলায় নিহত নিরস্ত্র বাংগালী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3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331</Words>
  <Application>Microsoft Office PowerPoint</Application>
  <PresentationFormat>Widescreen</PresentationFormat>
  <Paragraphs>58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Narayonpur GPS</cp:lastModifiedBy>
  <cp:revision>83</cp:revision>
  <dcterms:created xsi:type="dcterms:W3CDTF">2019-07-21T16:31:31Z</dcterms:created>
  <dcterms:modified xsi:type="dcterms:W3CDTF">2019-12-08T06:45:12Z</dcterms:modified>
</cp:coreProperties>
</file>