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1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2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4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0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D8D-C8D4-4542-9D4C-5B41ED12ED8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3DFA-3224-4BBA-B054-B6596865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1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7534" y="95534"/>
            <a:ext cx="345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Learning outcomes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13814" y="991047"/>
            <a:ext cx="11821167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After we have studied this lesson, we will be able to-</a:t>
            </a:r>
          </a:p>
          <a:p>
            <a:endParaRPr lang="en-US" sz="3200" dirty="0" smtClean="0"/>
          </a:p>
          <a:p>
            <a:r>
              <a:rPr lang="en-US" sz="3200" dirty="0" smtClean="0"/>
              <a:t>Listen for specific information</a:t>
            </a:r>
          </a:p>
          <a:p>
            <a:r>
              <a:rPr lang="en-US" sz="3200" dirty="0" smtClean="0"/>
              <a:t>Read and understand text</a:t>
            </a:r>
          </a:p>
          <a:p>
            <a:r>
              <a:rPr lang="en-US" sz="3200" dirty="0" smtClean="0"/>
              <a:t>Ask and answer questions</a:t>
            </a:r>
          </a:p>
          <a:p>
            <a:r>
              <a:rPr lang="en-US" sz="3200" dirty="0" smtClean="0"/>
              <a:t>Describe a place.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607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153" y="776640"/>
            <a:ext cx="3831592" cy="255213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286605" y="1443249"/>
            <a:ext cx="2265528" cy="12044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Heritage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728585" y="1111008"/>
            <a:ext cx="3466294" cy="18232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Inheritance, patrimony, legacy 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286605" y="3807726"/>
            <a:ext cx="2265528" cy="109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Dense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153" y="3432412"/>
            <a:ext cx="3916710" cy="2477070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6922883" y="3542584"/>
            <a:ext cx="3466294" cy="18232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Thick, heavy, condensed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002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4083" y="1978927"/>
            <a:ext cx="7847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Shat </a:t>
            </a:r>
            <a:r>
              <a:rPr lang="en-US" sz="3200" dirty="0" err="1" smtClean="0"/>
              <a:t>Gombuj</a:t>
            </a:r>
            <a:r>
              <a:rPr lang="en-US" sz="3200" dirty="0" smtClean="0"/>
              <a:t> Masque a)_ a world heritage site in 1985 b)_ UNESCO. The historic Mosque city c)_ as </a:t>
            </a:r>
            <a:r>
              <a:rPr lang="en-US" sz="3200" dirty="0" err="1" smtClean="0"/>
              <a:t>Kholifatabad</a:t>
            </a:r>
            <a:r>
              <a:rPr lang="en-US" sz="3200" dirty="0" smtClean="0"/>
              <a:t>. It was d)_ by the Turkish, Ulugh Khan </a:t>
            </a:r>
            <a:r>
              <a:rPr lang="en-US" sz="3200" dirty="0" err="1" smtClean="0"/>
              <a:t>Jahan</a:t>
            </a:r>
            <a:r>
              <a:rPr lang="en-US" sz="3200" dirty="0" smtClean="0"/>
              <a:t> in the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century. Backed bricks e)_used for the construction.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94830" y="95535"/>
            <a:ext cx="285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Individual work</a:t>
            </a:r>
            <a:endParaRPr lang="en-US" sz="32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624083" y="4872251"/>
            <a:ext cx="8270544" cy="4640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Answer- a) Has been declared b) by c) is known d) founded e) are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82565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24791"/>
              </p:ext>
            </p:extLst>
          </p:nvPr>
        </p:nvGraphicFramePr>
        <p:xfrm>
          <a:off x="2154830" y="1105467"/>
          <a:ext cx="8128000" cy="362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93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Shat </a:t>
                      </a:r>
                      <a:r>
                        <a:rPr lang="en-US" dirty="0" err="1" smtClean="0"/>
                        <a:t>Gombuj</a:t>
                      </a:r>
                      <a:r>
                        <a:rPr lang="en-US" baseline="0" dirty="0" smtClean="0"/>
                        <a:t> Mosque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Information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93">
                <a:tc>
                  <a:txBody>
                    <a:bodyPr/>
                    <a:lstStyle/>
                    <a:p>
                      <a:r>
                        <a:rPr lang="en-US" dirty="0" smtClean="0"/>
                        <a:t>Founded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93">
                <a:tc>
                  <a:txBody>
                    <a:bodyPr/>
                    <a:lstStyle/>
                    <a:p>
                      <a:r>
                        <a:rPr lang="en-US" dirty="0" smtClean="0"/>
                        <a:t>Situated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93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domes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893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pillars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893">
                <a:tc>
                  <a:txBody>
                    <a:bodyPr/>
                    <a:lstStyle/>
                    <a:p>
                      <a:r>
                        <a:rPr lang="en-US" dirty="0" smtClean="0"/>
                        <a:t>Used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05766" y="1650536"/>
            <a:ext cx="2210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Ulugh Khan </a:t>
            </a:r>
            <a:r>
              <a:rPr lang="en-US" dirty="0" err="1" smtClean="0"/>
              <a:t>Jahan</a:t>
            </a:r>
            <a:r>
              <a:rPr lang="en-US" dirty="0" smtClean="0"/>
              <a:t> Ali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05766" y="2224247"/>
            <a:ext cx="255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Bagerhat</a:t>
            </a:r>
            <a:r>
              <a:rPr lang="en-US" dirty="0" smtClean="0"/>
              <a:t>, not very far from Mangrove forest.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46707" y="2949517"/>
            <a:ext cx="2251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 low heights domes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08123" y="3519900"/>
            <a:ext cx="2347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pillars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05767" y="4169222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Prayer hall as well as court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63569" y="0"/>
            <a:ext cx="1842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Pair 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3674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5402" y="791570"/>
            <a:ext cx="9880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Look at the picture of the Star Mosque in Dhaka. Read the information and write a description of the mosque with the help of the given clue.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15402" y="1801672"/>
            <a:ext cx="7342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Location: Dhaka, </a:t>
            </a:r>
            <a:r>
              <a:rPr lang="en-US" sz="2400" dirty="0" err="1" smtClean="0"/>
              <a:t>Abul</a:t>
            </a:r>
            <a:r>
              <a:rPr lang="en-US" sz="2400" dirty="0" smtClean="0"/>
              <a:t> </a:t>
            </a:r>
            <a:r>
              <a:rPr lang="en-US" sz="2400" dirty="0" err="1" smtClean="0"/>
              <a:t>Khairat</a:t>
            </a:r>
            <a:r>
              <a:rPr lang="en-US" sz="2400" dirty="0" smtClean="0"/>
              <a:t> Road</a:t>
            </a:r>
          </a:p>
          <a:p>
            <a:r>
              <a:rPr lang="en-US" sz="2400" dirty="0" smtClean="0"/>
              <a:t>Style: </a:t>
            </a:r>
            <a:r>
              <a:rPr lang="en-US" sz="2400" dirty="0" err="1" smtClean="0"/>
              <a:t>Mughul</a:t>
            </a:r>
            <a:endParaRPr lang="en-US" sz="2400" dirty="0" smtClean="0"/>
          </a:p>
          <a:p>
            <a:r>
              <a:rPr lang="en-US" sz="2400" dirty="0" smtClean="0"/>
              <a:t>Number of domes: 5</a:t>
            </a:r>
          </a:p>
          <a:p>
            <a:r>
              <a:rPr lang="en-US" sz="2400" dirty="0" smtClean="0"/>
              <a:t>Decoration: Different sizes of stars on dome and outside wall</a:t>
            </a:r>
          </a:p>
          <a:p>
            <a:r>
              <a:rPr lang="en-US" sz="2400" dirty="0" smtClean="0"/>
              <a:t>Materials used for decoration: chinaware and white cement</a:t>
            </a:r>
          </a:p>
          <a:p>
            <a:r>
              <a:rPr lang="en-US" sz="2400" dirty="0" smtClean="0"/>
              <a:t>Interior of the mosque: mosaic floor, floral tiles on the wall</a:t>
            </a:r>
          </a:p>
          <a:p>
            <a:r>
              <a:rPr lang="en-US" sz="2400" dirty="0" smtClean="0"/>
              <a:t>Built by: </a:t>
            </a:r>
            <a:r>
              <a:rPr lang="en-US" sz="2400" dirty="0" err="1" smtClean="0"/>
              <a:t>Mirza</a:t>
            </a:r>
            <a:r>
              <a:rPr lang="en-US" sz="2400" dirty="0" smtClean="0"/>
              <a:t> </a:t>
            </a:r>
            <a:r>
              <a:rPr lang="en-US" sz="2400" dirty="0" err="1" smtClean="0"/>
              <a:t>Ghulam</a:t>
            </a:r>
            <a:r>
              <a:rPr lang="en-US" sz="2400" dirty="0" smtClean="0"/>
              <a:t> </a:t>
            </a:r>
            <a:r>
              <a:rPr lang="en-US" sz="2400" dirty="0" err="1" smtClean="0"/>
              <a:t>pir</a:t>
            </a:r>
            <a:r>
              <a:rPr lang="en-US" sz="2400" dirty="0" smtClean="0"/>
              <a:t>, a respected </a:t>
            </a:r>
            <a:r>
              <a:rPr lang="en-US" sz="2400" dirty="0" err="1" smtClean="0"/>
              <a:t>Zamindar</a:t>
            </a:r>
            <a:r>
              <a:rPr lang="en-US" sz="2400" dirty="0" smtClean="0"/>
              <a:t> of Dhaka</a:t>
            </a:r>
          </a:p>
          <a:p>
            <a:r>
              <a:rPr lang="en-US" sz="2400" dirty="0" smtClean="0"/>
              <a:t>Time: early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17910" y="89245"/>
            <a:ext cx="193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Homework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4062758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251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Windows10-SLC</dc:creator>
  <cp:lastModifiedBy>Windows User</cp:lastModifiedBy>
  <cp:revision>36</cp:revision>
  <dcterms:created xsi:type="dcterms:W3CDTF">2019-09-25T15:21:46Z</dcterms:created>
  <dcterms:modified xsi:type="dcterms:W3CDTF">2019-12-03T11:56:55Z</dcterms:modified>
</cp:coreProperties>
</file>