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81" r:id="rId12"/>
    <p:sldId id="282" r:id="rId13"/>
    <p:sldId id="271" r:id="rId14"/>
    <p:sldId id="283" r:id="rId15"/>
    <p:sldId id="284" r:id="rId16"/>
    <p:sldId id="279" r:id="rId17"/>
    <p:sldId id="278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4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2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80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6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53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8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9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6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4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6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99F1-D093-48C8-8A77-5B65A612A6E0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0749" y="0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3" y="923330"/>
            <a:ext cx="10919012" cy="59346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661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bn-BD" sz="44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55055" y="2746218"/>
            <a:ext cx="770247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itchFamily="2" charset="0"/>
                <a:cs typeface="NikoshBAN" pitchFamily="2" charset="0"/>
              </a:rPr>
              <a:t>কিতাব পড়িতে যার নাহিক অভ্যাস।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সে সবে কহিল মোতে মনে হাবিলাষ।।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তে কাজে নিবেদি বাংলা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রচন।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নিজ পরিশ্রম তোষি আমি সর্বজন।।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bn-BD" sz="44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4331" y="2755383"/>
            <a:ext cx="762717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itchFamily="2" charset="0"/>
                <a:cs typeface="NikoshBAN" pitchFamily="2" charset="0"/>
              </a:rPr>
              <a:t>আরবি ফারসি শাস্ত্রে নাই কোন রাগ।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দেশী ভাষে বুঝিতে ললাটে পুরে ভাগ।।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আরবি ফারসি হিন্দে নাই দুই মত।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যদি বা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আল্লা 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নবীর ছিফত।।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9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04258" y="2731401"/>
            <a:ext cx="528221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itchFamily="2" charset="0"/>
                <a:cs typeface="NikoshBAN" pitchFamily="2" charset="0"/>
              </a:rPr>
              <a:t>যেই দেশে যেই বাক্য কহে নরগণ।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সেই বাক্য বুঝে প্রভু আপে নিরঞ্জন।।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সর্ববাক্য বুঝে প্রভু কিবা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নী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বঙ্গদেশী বাক্য কিবা যত ইতি বাণী।।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bn-BD" sz="44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7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8910534">
            <a:off x="1142717" y="2849837"/>
            <a:ext cx="2013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32-Point Star 6"/>
          <p:cNvSpPr/>
          <p:nvPr/>
        </p:nvSpPr>
        <p:spPr>
          <a:xfrm rot="19126568">
            <a:off x="280534" y="2584300"/>
            <a:ext cx="3812490" cy="1147953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7363">
            <a:off x="5876557" y="1761662"/>
            <a:ext cx="3312708" cy="2068736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1318162" y="4628407"/>
            <a:ext cx="94195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0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31127" y="3088509"/>
            <a:ext cx="53735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itchFamily="2" charset="0"/>
                <a:cs typeface="NikoshBAN" pitchFamily="2" charset="0"/>
              </a:rPr>
              <a:t>মারফত ভেদে যার নাহিক গমন।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হিন্দুর অক্ষর হিংসে সে সবের গণ।।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যে সবে বঙ্গেত জন্মি হিংসে বঙ্গবাণী।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সে সব কাহার জন্ম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জানি।।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bn-BD" sz="44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9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bn-BD" sz="44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55191" y="2844502"/>
            <a:ext cx="782486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itchFamily="2" charset="0"/>
                <a:cs typeface="NikoshBAN" pitchFamily="2" charset="0"/>
              </a:rPr>
              <a:t>দেশী ভাষা বিদ্যা যার মনে না জুয়ায়।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নিজ দেশ তেয়াগী কেন বিদেশ ন যায়।।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মাতা পিতামহ ক্রমে বঙ্গেত বসতি।</a:t>
            </a:r>
            <a:br>
              <a:rPr lang="as-IN" sz="3600" b="1" dirty="0">
                <a:latin typeface="NikoshBAN" pitchFamily="2" charset="0"/>
                <a:cs typeface="NikoshBAN" pitchFamily="2" charset="0"/>
              </a:rPr>
            </a:br>
            <a:r>
              <a:rPr lang="as-IN" sz="3600" b="1" dirty="0">
                <a:latin typeface="NikoshBAN" pitchFamily="2" charset="0"/>
                <a:cs typeface="NikoshBAN" pitchFamily="2" charset="0"/>
              </a:rPr>
              <a:t>দেশী ভাষা উপদেশ মনে হিত অতি।।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81" y="224135"/>
            <a:ext cx="3810000" cy="2743200"/>
          </a:xfrm>
          <a:prstGeom prst="ellipse">
            <a:avLst/>
          </a:prstGeom>
          <a:ln w="190500" cap="rnd">
            <a:solidFill>
              <a:schemeClr val="tx1">
                <a:lumMod val="95000"/>
                <a:lumOff val="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24-Point Star 6"/>
          <p:cNvSpPr/>
          <p:nvPr/>
        </p:nvSpPr>
        <p:spPr>
          <a:xfrm rot="19425835">
            <a:off x="118353" y="1992809"/>
            <a:ext cx="4842811" cy="961067"/>
          </a:xfrm>
          <a:prstGeom prst="star24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5787" y="4009397"/>
            <a:ext cx="9507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ন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’?-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হাকিম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8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4-Point Star 3"/>
          <p:cNvSpPr/>
          <p:nvPr/>
        </p:nvSpPr>
        <p:spPr>
          <a:xfrm>
            <a:off x="3728212" y="371807"/>
            <a:ext cx="4842811" cy="961067"/>
          </a:xfrm>
          <a:prstGeom prst="star24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IN" sz="4000" b="1" dirty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9888" y="2206752"/>
            <a:ext cx="9302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‘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বঙ্গবাণী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নিরঞ্জন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বঙ্গবাণী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কব্যগ্রন্থ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সংকলন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50637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24" y="115542"/>
            <a:ext cx="7885869" cy="4658165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5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64765" y="381281"/>
            <a:ext cx="34291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err="1">
                <a:ln/>
                <a:solidFill>
                  <a:srgbClr val="FF0000"/>
                </a:solidFill>
              </a:rPr>
              <a:t>পরিচিতি</a:t>
            </a:r>
            <a:endParaRPr lang="en-US" sz="9600" b="1" dirty="0">
              <a:ln/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4620" y="2688581"/>
            <a:ext cx="60793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দেবোত্তর দাখিল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আটঘরিয়া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ফোনঃ০১৭১৭২৮৯৫৫০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Email: masayeedtonmoy@gmail.com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9337" y="2688581"/>
            <a:ext cx="558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896" y="2505637"/>
            <a:ext cx="1858491" cy="2356688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5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363258" y="180716"/>
            <a:ext cx="36247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cap="none" spc="0" dirty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4" name="Picture 2" descr="C:\Users\HPPRO2000MT\Desktop\New folder (6)\1490420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64" y="1217326"/>
            <a:ext cx="3095209" cy="30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PRO2000MT\Desktop\New folder (6)\dfdfd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522" y="1468341"/>
            <a:ext cx="42957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PPRO2000MT\Desktop\New folder (6)\image-620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88" y="4030566"/>
            <a:ext cx="3766148" cy="242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2380" y="567036"/>
            <a:ext cx="4855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dirty="0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b="1" dirty="0">
              <a:ln/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4732" y="2530054"/>
            <a:ext cx="1887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বঙ্গবাণী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737" y="3453384"/>
            <a:ext cx="2574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করিম</a:t>
            </a:r>
            <a:endParaRPr lang="en-US" sz="4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193" y="6111609"/>
            <a:ext cx="29241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 ১৯৫</a:t>
            </a:r>
            <a:endParaRPr lang="en-US" sz="2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1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5972" y="709912"/>
            <a:ext cx="1914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4414838" y="542927"/>
            <a:ext cx="3014663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31260" y="2152939"/>
            <a:ext cx="37289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b="1" dirty="0">
              <a:ln/>
              <a:solidFill>
                <a:srgbClr val="7030A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031270" y="2083735"/>
            <a:ext cx="3728905" cy="757339"/>
          </a:xfrm>
          <a:prstGeom prst="wedgeRoundRectCallout">
            <a:avLst>
              <a:gd name="adj1" fmla="val -20067"/>
              <a:gd name="adj2" fmla="val 897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2988" y="3253171"/>
            <a:ext cx="935831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38" indent="-514338" algn="just">
              <a:buFontTx/>
              <a:buAutoNum type="arabicPeriod"/>
            </a:pP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802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/>
      <p:bldP spid="10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978872" y="1745639"/>
            <a:ext cx="3044579" cy="11500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১৬২০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51569" y="2365692"/>
            <a:ext cx="909159" cy="2604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921526" y="3574018"/>
            <a:ext cx="3648682" cy="13074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সন্দ্বীপের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সুধারামপুর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00988" y="3340089"/>
            <a:ext cx="842963" cy="4678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37496" y="370094"/>
            <a:ext cx="2500313" cy="1057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115051" y="1483777"/>
            <a:ext cx="28575" cy="554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884931" y="4143365"/>
            <a:ext cx="1" cy="7381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958025" y="5016476"/>
            <a:ext cx="3735127" cy="1251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নূরনামা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ইউসুফ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জোলোখা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কারবালা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/>
          <p:cNvCxnSpPr>
            <a:endCxn id="24" idx="6"/>
          </p:cNvCxnSpPr>
          <p:nvPr/>
        </p:nvCxnSpPr>
        <p:spPr>
          <a:xfrm flipH="1">
            <a:off x="4532336" y="2938537"/>
            <a:ext cx="6621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94560" y="2399490"/>
            <a:ext cx="2337776" cy="107809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১৬৯০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8910534">
            <a:off x="430744" y="1021906"/>
            <a:ext cx="21082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32-Point Star 25"/>
          <p:cNvSpPr/>
          <p:nvPr/>
        </p:nvSpPr>
        <p:spPr>
          <a:xfrm rot="19126568">
            <a:off x="-77099" y="700251"/>
            <a:ext cx="3223924" cy="1122001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30367" y="2220792"/>
            <a:ext cx="1660241" cy="1753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30" grpId="0" animBg="1"/>
      <p:bldP spid="24" grpId="0" animBg="1"/>
      <p:bldP spid="23" grpId="0"/>
      <p:bldP spid="2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92580" y="709912"/>
            <a:ext cx="21210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4168588" y="542927"/>
            <a:ext cx="3469341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9059">
            <a:off x="21286" y="1009768"/>
            <a:ext cx="3695192" cy="35848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 rot="2490456">
            <a:off x="8980334" y="2101682"/>
            <a:ext cx="2735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আবৃত্তি</a:t>
            </a:r>
            <a:endParaRPr lang="en-US" sz="4000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29277" y="2322506"/>
            <a:ext cx="4862228" cy="403187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3200" b="1" dirty="0">
                <a:latin typeface="NikoshBAN" pitchFamily="2" charset="0"/>
                <a:cs typeface="NikoshBAN" pitchFamily="2" charset="0"/>
              </a:rPr>
              <a:t>কিতাব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তে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যার নাহিক অভ্যাস।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সে সবে কহিল মোতে মনে হাবিলাষ।।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তে কাজে নিবেদি বাংলা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রচন।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নিজ পরিশ্রম তোষি আমি সর্বজন।।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আরবি ফারসি শাস্ত্রে নাই কোন রাগ।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দেশী ভাষে বুঝিতে ললাটে পুরে ভাগ।।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আরবি ফারসি হিন্দে নাই দুই মত।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যদি বা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আল্লা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নবীর ছিফত।।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4788" y="709912"/>
            <a:ext cx="18966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4168588" y="542927"/>
            <a:ext cx="3469341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10" y="1671639"/>
            <a:ext cx="3128266" cy="3048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3642376" y="2054371"/>
            <a:ext cx="4802918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3200" b="1" dirty="0">
                <a:latin typeface="NikoshBAN" pitchFamily="2" charset="0"/>
                <a:cs typeface="NikoshBAN" pitchFamily="2" charset="0"/>
              </a:rPr>
              <a:t>যেই দেশে যেই বাক্য কহে নরগণ।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সেই বাক্য বুঝে প্রভু আপে নিরঞ্জন।।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সর্ববাক্য বুঝে প্রভু কিবা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নী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বঙ্গদেশী বাক্য কিবা যত ইতি বাণী।।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মারফত ভেদে যার নাহিক গমন।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হিন্দুর অক্ষর হিংসে সে সবের গণ।।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যে সবে বঙ্গেত জন্মি হিংসে বঙ্গবাণী।</a:t>
            </a:r>
            <a:br>
              <a:rPr lang="as-IN" sz="3200" b="1" dirty="0">
                <a:latin typeface="NikoshBAN" pitchFamily="2" charset="0"/>
                <a:cs typeface="NikoshBAN" pitchFamily="2" charset="0"/>
              </a:rPr>
            </a:br>
            <a:r>
              <a:rPr lang="as-IN" sz="3200" b="1" dirty="0">
                <a:latin typeface="NikoshBAN" pitchFamily="2" charset="0"/>
                <a:cs typeface="NikoshBAN" pitchFamily="2" charset="0"/>
              </a:rPr>
              <a:t>সে সব কাহার জন্ম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জানি।।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rot="2490456">
            <a:off x="8980335" y="2101682"/>
            <a:ext cx="2735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bn-BD" sz="4000" dirty="0" smtClean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আবৃত্তি</a:t>
            </a:r>
            <a:endParaRPr lang="en-US" sz="4000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26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8910534">
            <a:off x="599714" y="1592164"/>
            <a:ext cx="17491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32-Point Star 6"/>
          <p:cNvSpPr/>
          <p:nvPr/>
        </p:nvSpPr>
        <p:spPr>
          <a:xfrm rot="19126568">
            <a:off x="-260358" y="1489832"/>
            <a:ext cx="3469341" cy="850995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30821"/>
          <a:stretch/>
        </p:blipFill>
        <p:spPr>
          <a:xfrm rot="980121">
            <a:off x="8646728" y="870363"/>
            <a:ext cx="2675028" cy="20899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779273" y="4049719"/>
            <a:ext cx="11028981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lvl="1" defTabSz="1600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cap="none" spc="0" dirty="0" err="1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হাকিম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সম্পর্কে প্রত্যেকে যে কোন ৩টি করে তথ্য খাতায় লেখ।</a:t>
            </a:r>
            <a:endParaRPr lang="en-US" sz="3600" b="1" cap="none" spc="0" dirty="0" smtClean="0">
              <a:ln/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1075</TotalTime>
  <Words>254</Words>
  <Application>Microsoft Office PowerPoint</Application>
  <PresentationFormat>Widescreen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Kishore</dc:creator>
  <cp:lastModifiedBy>Minarul Is</cp:lastModifiedBy>
  <cp:revision>141</cp:revision>
  <dcterms:created xsi:type="dcterms:W3CDTF">2018-02-08T17:18:36Z</dcterms:created>
  <dcterms:modified xsi:type="dcterms:W3CDTF">2019-12-07T06:59:02Z</dcterms:modified>
</cp:coreProperties>
</file>