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61" r:id="rId3"/>
    <p:sldId id="295" r:id="rId4"/>
    <p:sldId id="259" r:id="rId5"/>
    <p:sldId id="316" r:id="rId6"/>
    <p:sldId id="287" r:id="rId7"/>
    <p:sldId id="308" r:id="rId8"/>
    <p:sldId id="283" r:id="rId9"/>
    <p:sldId id="309" r:id="rId10"/>
    <p:sldId id="310" r:id="rId11"/>
    <p:sldId id="311" r:id="rId12"/>
    <p:sldId id="306" r:id="rId13"/>
    <p:sldId id="302" r:id="rId14"/>
    <p:sldId id="312" r:id="rId15"/>
    <p:sldId id="314" r:id="rId16"/>
    <p:sldId id="315" r:id="rId17"/>
    <p:sldId id="313"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6F6F4"/>
    <a:srgbClr val="83B1D0"/>
    <a:srgbClr val="E3E3E1"/>
    <a:srgbClr val="EEEBE8"/>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2007" autoAdjust="0"/>
  </p:normalViewPr>
  <p:slideViewPr>
    <p:cSldViewPr>
      <p:cViewPr>
        <p:scale>
          <a:sx n="70" d="100"/>
          <a:sy n="70" d="100"/>
        </p:scale>
        <p:origin x="-1386" y="-6"/>
      </p:cViewPr>
      <p:guideLst>
        <p:guide orient="horz" pos="2160"/>
        <p:guide pos="2880"/>
      </p:guideLst>
    </p:cSldViewPr>
  </p:slideViewPr>
  <p:outlineViewPr>
    <p:cViewPr>
      <p:scale>
        <a:sx n="33" d="100"/>
        <a:sy n="33" d="100"/>
      </p:scale>
      <p:origin x="0" y="-210"/>
    </p:cViewPr>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04BD6-65F5-4D17-B9A9-12153E749437}" type="datetimeFigureOut">
              <a:rPr lang="en-US" smtClean="0"/>
              <a:pPr/>
              <a:t>11/13/2019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C79820-7F32-488A-8569-1E1BE28CC38D}" type="slidenum">
              <a:rPr lang="en-US" smtClean="0"/>
              <a:pPr/>
              <a:t>‹#›</a:t>
            </a:fld>
            <a:endParaRPr lang="en-US"/>
          </a:p>
        </p:txBody>
      </p:sp>
    </p:spTree>
    <p:extLst>
      <p:ext uri="{BB962C8B-B14F-4D97-AF65-F5344CB8AC3E}">
        <p14:creationId xmlns:p14="http://schemas.microsoft.com/office/powerpoint/2010/main" val="314759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Teacher can say it orally.</a:t>
            </a:r>
            <a:endParaRPr lang="en-AU"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a:t>
            </a:fld>
            <a:endParaRPr lang="en-US"/>
          </a:p>
        </p:txBody>
      </p:sp>
    </p:spTree>
    <p:extLst>
      <p:ext uri="{BB962C8B-B14F-4D97-AF65-F5344CB8AC3E}">
        <p14:creationId xmlns:p14="http://schemas.microsoft.com/office/powerpoint/2010/main" val="2164210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51493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can write</a:t>
            </a:r>
            <a:r>
              <a:rPr lang="en-US" baseline="0" dirty="0" smtClean="0"/>
              <a:t> the answer on or white board.</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12</a:t>
            </a:fld>
            <a:endParaRPr lang="en-US"/>
          </a:p>
        </p:txBody>
      </p:sp>
    </p:spTree>
    <p:extLst>
      <p:ext uri="{BB962C8B-B14F-4D97-AF65-F5344CB8AC3E}">
        <p14:creationId xmlns:p14="http://schemas.microsoft.com/office/powerpoint/2010/main" val="1892947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13</a:t>
            </a:fld>
            <a:endParaRPr lang="en-US"/>
          </a:p>
        </p:txBody>
      </p:sp>
    </p:spTree>
    <p:extLst>
      <p:ext uri="{BB962C8B-B14F-4D97-AF65-F5344CB8AC3E}">
        <p14:creationId xmlns:p14="http://schemas.microsoft.com/office/powerpoint/2010/main" val="164069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try to elicit the answer from students.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16</a:t>
            </a:fld>
            <a:endParaRPr lang="en-US"/>
          </a:p>
        </p:txBody>
      </p:sp>
    </p:spTree>
    <p:extLst>
      <p:ext uri="{BB962C8B-B14F-4D97-AF65-F5344CB8AC3E}">
        <p14:creationId xmlns:p14="http://schemas.microsoft.com/office/powerpoint/2010/main" val="959499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17</a:t>
            </a:fld>
            <a:endParaRPr lang="en-US"/>
          </a:p>
        </p:txBody>
      </p:sp>
    </p:spTree>
    <p:extLst>
      <p:ext uri="{BB962C8B-B14F-4D97-AF65-F5344CB8AC3E}">
        <p14:creationId xmlns:p14="http://schemas.microsoft.com/office/powerpoint/2010/main" val="3194507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18</a:t>
            </a:fld>
            <a:endParaRPr lang="en-US"/>
          </a:p>
        </p:txBody>
      </p:sp>
    </p:spTree>
    <p:extLst>
      <p:ext uri="{BB962C8B-B14F-4D97-AF65-F5344CB8AC3E}">
        <p14:creationId xmlns:p14="http://schemas.microsoft.com/office/powerpoint/2010/main" val="405862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19</a:t>
            </a:fld>
            <a:endParaRPr lang="en-US"/>
          </a:p>
        </p:txBody>
      </p:sp>
    </p:spTree>
    <p:extLst>
      <p:ext uri="{BB962C8B-B14F-4D97-AF65-F5344CB8AC3E}">
        <p14:creationId xmlns:p14="http://schemas.microsoft.com/office/powerpoint/2010/main" val="258491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hide this slide.</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2</a:t>
            </a:fld>
            <a:endParaRPr lang="en-US"/>
          </a:p>
        </p:txBody>
      </p:sp>
    </p:spTree>
    <p:extLst>
      <p:ext uri="{BB962C8B-B14F-4D97-AF65-F5344CB8AC3E}">
        <p14:creationId xmlns:p14="http://schemas.microsoft.com/office/powerpoint/2010/main" val="2443619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will</a:t>
            </a:r>
            <a:r>
              <a:rPr lang="en-US" baseline="0" dirty="0" smtClean="0"/>
              <a:t> show the slide for eliciting the lesson declaration.</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3</a:t>
            </a:fld>
            <a:endParaRPr lang="en-US"/>
          </a:p>
        </p:txBody>
      </p:sp>
    </p:spTree>
    <p:extLst>
      <p:ext uri="{BB962C8B-B14F-4D97-AF65-F5344CB8AC3E}">
        <p14:creationId xmlns:p14="http://schemas.microsoft.com/office/powerpoint/2010/main" val="207535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4</a:t>
            </a:fld>
            <a:endParaRPr lang="en-US"/>
          </a:p>
        </p:txBody>
      </p:sp>
    </p:spTree>
    <p:extLst>
      <p:ext uri="{BB962C8B-B14F-4D97-AF65-F5344CB8AC3E}">
        <p14:creationId xmlns:p14="http://schemas.microsoft.com/office/powerpoint/2010/main" val="2323510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will read the text, student will hear by closing book. Then they will go for writing the answer.</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6</a:t>
            </a:fld>
            <a:endParaRPr lang="en-US"/>
          </a:p>
        </p:txBody>
      </p:sp>
    </p:spTree>
    <p:extLst>
      <p:ext uri="{BB962C8B-B14F-4D97-AF65-F5344CB8AC3E}">
        <p14:creationId xmlns:p14="http://schemas.microsoft.com/office/powerpoint/2010/main" val="1199061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7</a:t>
            </a:fld>
            <a:endParaRPr lang="en-US"/>
          </a:p>
        </p:txBody>
      </p:sp>
    </p:spTree>
    <p:extLst>
      <p:ext uri="{BB962C8B-B14F-4D97-AF65-F5344CB8AC3E}">
        <p14:creationId xmlns:p14="http://schemas.microsoft.com/office/powerpoint/2010/main" val="2016900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8</a:t>
            </a:fld>
            <a:endParaRPr lang="en-US"/>
          </a:p>
        </p:txBody>
      </p:sp>
    </p:spTree>
    <p:extLst>
      <p:ext uri="{BB962C8B-B14F-4D97-AF65-F5344CB8AC3E}">
        <p14:creationId xmlns:p14="http://schemas.microsoft.com/office/powerpoint/2010/main" val="3556344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9</a:t>
            </a:fld>
            <a:endParaRPr lang="en-US"/>
          </a:p>
        </p:txBody>
      </p:sp>
    </p:spTree>
    <p:extLst>
      <p:ext uri="{BB962C8B-B14F-4D97-AF65-F5344CB8AC3E}">
        <p14:creationId xmlns:p14="http://schemas.microsoft.com/office/powerpoint/2010/main" val="2842429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816292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86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982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055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7709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91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461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801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961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669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045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233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5824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09799" y="609600"/>
            <a:ext cx="4800599" cy="1200329"/>
          </a:xfrm>
          <a:prstGeom prst="rect">
            <a:avLst/>
          </a:prstGeom>
          <a:ln w="38100">
            <a:solidFill>
              <a:srgbClr val="00B050"/>
            </a:solidFill>
          </a:ln>
        </p:spPr>
        <p:txBody>
          <a:bodyPr wrap="square">
            <a:spAutoFit/>
          </a:bodyPr>
          <a:lstStyle/>
          <a:p>
            <a:pPr lvl="0" algn="ctr"/>
            <a:r>
              <a:rPr lang="en-US" sz="7200" dirty="0">
                <a:solidFill>
                  <a:srgbClr val="002060"/>
                </a:solidFill>
                <a:latin typeface="Elephant" pitchFamily="18" charset="0"/>
                <a:cs typeface="Times New Roman" pitchFamily="18" charset="0"/>
              </a:rPr>
              <a:t>Welcome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0099" y="2590800"/>
            <a:ext cx="4421747" cy="40386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2590800"/>
            <a:ext cx="4495800" cy="4114800"/>
          </a:xfrm>
          <a:prstGeom prst="rect">
            <a:avLst/>
          </a:prstGeom>
        </p:spPr>
      </p:pic>
    </p:spTree>
    <p:extLst>
      <p:ext uri="{BB962C8B-B14F-4D97-AF65-F5344CB8AC3E}">
        <p14:creationId xmlns:p14="http://schemas.microsoft.com/office/powerpoint/2010/main" val="792058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70289" y="5738238"/>
            <a:ext cx="2362200" cy="646331"/>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600" b="1" dirty="0" smtClean="0">
                <a:solidFill>
                  <a:prstClr val="black"/>
                </a:solidFill>
                <a:latin typeface="Times New Roman" pitchFamily="18" charset="0"/>
                <a:cs typeface="Times New Roman" pitchFamily="18" charset="0"/>
              </a:rPr>
              <a:t>Choice</a:t>
            </a:r>
            <a:endParaRPr lang="en-US" sz="3600" b="1" dirty="0">
              <a:solidFill>
                <a:prstClr val="black"/>
              </a:solidFill>
              <a:latin typeface="Times New Roman" pitchFamily="18" charset="0"/>
              <a:cs typeface="Times New Roman" pitchFamily="18" charset="0"/>
            </a:endParaRPr>
          </a:p>
        </p:txBody>
      </p:sp>
      <p:sp>
        <p:nvSpPr>
          <p:cNvPr id="20" name="TextBox 19"/>
          <p:cNvSpPr txBox="1"/>
          <p:nvPr/>
        </p:nvSpPr>
        <p:spPr>
          <a:xfrm>
            <a:off x="1347081" y="4884211"/>
            <a:ext cx="6754638" cy="523220"/>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400" dirty="0" smtClean="0">
                <a:solidFill>
                  <a:srgbClr val="7030A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Kazi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Nazrul</a:t>
            </a:r>
            <a:r>
              <a:rPr lang="en-US" sz="2800" b="1" dirty="0" smtClean="0">
                <a:solidFill>
                  <a:srgbClr val="002060"/>
                </a:solidFill>
                <a:latin typeface="Times New Roman" pitchFamily="18" charset="0"/>
                <a:cs typeface="Times New Roman" pitchFamily="18" charset="0"/>
              </a:rPr>
              <a:t> Islam is my </a:t>
            </a:r>
            <a:r>
              <a:rPr lang="en-US" sz="2800" b="1" dirty="0" err="1" smtClean="0">
                <a:solidFill>
                  <a:srgbClr val="002060"/>
                </a:solidFill>
                <a:latin typeface="Times New Roman" pitchFamily="18" charset="0"/>
                <a:cs typeface="Times New Roman" pitchFamily="18" charset="0"/>
              </a:rPr>
              <a:t>favourite</a:t>
            </a:r>
            <a:r>
              <a:rPr lang="en-US" sz="2800" b="1" dirty="0" smtClean="0">
                <a:solidFill>
                  <a:srgbClr val="002060"/>
                </a:solidFill>
                <a:latin typeface="Times New Roman" pitchFamily="18" charset="0"/>
                <a:cs typeface="Times New Roman" pitchFamily="18" charset="0"/>
              </a:rPr>
              <a:t> poet.</a:t>
            </a:r>
            <a:endParaRPr lang="en-US" sz="2800" b="1" dirty="0">
              <a:solidFill>
                <a:srgbClr val="002060"/>
              </a:solidFill>
              <a:latin typeface="Times New Roman" pitchFamily="18" charset="0"/>
              <a:cs typeface="Times New Roman" pitchFamily="18" charset="0"/>
            </a:endParaRPr>
          </a:p>
        </p:txBody>
      </p:sp>
      <p:sp>
        <p:nvSpPr>
          <p:cNvPr id="2" name="TextBox 1"/>
          <p:cNvSpPr txBox="1"/>
          <p:nvPr/>
        </p:nvSpPr>
        <p:spPr>
          <a:xfrm>
            <a:off x="3579839" y="697421"/>
            <a:ext cx="2362200" cy="646331"/>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AU" sz="3600" b="1" dirty="0" smtClean="0">
                <a:solidFill>
                  <a:prstClr val="black"/>
                </a:solidFill>
                <a:latin typeface="Times New Roman" panose="02020603050405020304" pitchFamily="18" charset="0"/>
                <a:cs typeface="Times New Roman" panose="02020603050405020304" pitchFamily="18" charset="0"/>
              </a:rPr>
              <a:t>Favourite</a:t>
            </a:r>
            <a:endParaRPr lang="en-AU" sz="3600" b="1" dirty="0">
              <a:solidFill>
                <a:prstClr val="black"/>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520016"/>
            <a:ext cx="2743200" cy="3128184"/>
          </a:xfrm>
          <a:prstGeom prst="rect">
            <a:avLst/>
          </a:prstGeom>
          <a:ln w="3175">
            <a:solidFill>
              <a:schemeClr val="tx1"/>
            </a:solidFill>
          </a:ln>
        </p:spPr>
      </p:pic>
      <p:sp>
        <p:nvSpPr>
          <p:cNvPr id="6" name="Rectangle 5"/>
          <p:cNvSpPr/>
          <p:nvPr/>
        </p:nvSpPr>
        <p:spPr>
          <a:xfrm>
            <a:off x="0" y="0"/>
            <a:ext cx="9144000" cy="6858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83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22820" y="5367580"/>
            <a:ext cx="4213792" cy="646331"/>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600" b="1" dirty="0" smtClean="0">
                <a:solidFill>
                  <a:prstClr val="black"/>
                </a:solidFill>
                <a:latin typeface="Times New Roman" pitchFamily="18" charset="0"/>
                <a:cs typeface="Times New Roman" pitchFamily="18" charset="0"/>
              </a:rPr>
              <a:t>A room for sitting.</a:t>
            </a:r>
            <a:endParaRPr lang="en-US" sz="3600" b="1" dirty="0">
              <a:solidFill>
                <a:prstClr val="black"/>
              </a:solidFill>
              <a:latin typeface="Times New Roman" pitchFamily="18" charset="0"/>
              <a:cs typeface="Times New Roman" pitchFamily="18" charset="0"/>
            </a:endParaRPr>
          </a:p>
        </p:txBody>
      </p:sp>
      <p:sp>
        <p:nvSpPr>
          <p:cNvPr id="20" name="TextBox 19"/>
          <p:cNvSpPr txBox="1"/>
          <p:nvPr/>
        </p:nvSpPr>
        <p:spPr>
          <a:xfrm>
            <a:off x="1409700" y="4370793"/>
            <a:ext cx="6324600" cy="523220"/>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400" dirty="0" smtClean="0">
                <a:solidFill>
                  <a:srgbClr val="7030A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They are talking in the living room.</a:t>
            </a:r>
            <a:endParaRPr lang="en-US" sz="2800" b="1" dirty="0">
              <a:solidFill>
                <a:srgbClr val="002060"/>
              </a:solidFill>
              <a:latin typeface="Times New Roman" pitchFamily="18" charset="0"/>
              <a:cs typeface="Times New Roman" pitchFamily="18" charset="0"/>
            </a:endParaRPr>
          </a:p>
        </p:txBody>
      </p:sp>
      <p:sp>
        <p:nvSpPr>
          <p:cNvPr id="2" name="TextBox 1"/>
          <p:cNvSpPr txBox="1"/>
          <p:nvPr/>
        </p:nvSpPr>
        <p:spPr>
          <a:xfrm>
            <a:off x="3352800" y="808764"/>
            <a:ext cx="3535816" cy="646331"/>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AU" sz="3600" b="1" dirty="0" smtClean="0">
                <a:solidFill>
                  <a:prstClr val="black"/>
                </a:solidFill>
                <a:latin typeface="Times New Roman" panose="02020603050405020304" pitchFamily="18" charset="0"/>
                <a:cs typeface="Times New Roman" panose="02020603050405020304" pitchFamily="18" charset="0"/>
              </a:rPr>
              <a:t>Living room</a:t>
            </a:r>
            <a:endParaRPr lang="en-AU" sz="3600" b="1" dirty="0">
              <a:solidFill>
                <a:prstClr val="black"/>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954" y="1952713"/>
            <a:ext cx="3527992" cy="2182072"/>
          </a:xfrm>
          <a:prstGeom prst="rect">
            <a:avLst/>
          </a:prstGeom>
          <a:ln w="12700">
            <a:solidFill>
              <a:schemeClr val="tx1"/>
            </a:solidFill>
          </a:ln>
          <a:effectLst>
            <a:outerShdw blurRad="50800" dist="38100" dir="8100000" algn="tr" rotWithShape="0">
              <a:prstClr val="black">
                <a:alpha val="40000"/>
              </a:prstClr>
            </a:outerShdw>
          </a:effectLst>
        </p:spPr>
      </p:pic>
      <p:sp>
        <p:nvSpPr>
          <p:cNvPr id="11" name="Rectangle 10"/>
          <p:cNvSpPr/>
          <p:nvPr/>
        </p:nvSpPr>
        <p:spPr>
          <a:xfrm>
            <a:off x="0" y="0"/>
            <a:ext cx="9144000" cy="68580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393461" y="5229729"/>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4844949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nextCondLst>
                <p:cond evt="onClick" delay="0">
                  <p:tgtEl>
                    <p:spTgt spid="15"/>
                  </p:tgtEl>
                </p:cond>
              </p:nextCondLst>
            </p:seq>
          </p:childTnLst>
        </p:cTn>
      </p:par>
    </p:tnLst>
    <p:bldLst>
      <p:bldP spid="10" grpId="0" animBg="1"/>
      <p:bldP spid="20" grpId="0" animBg="1"/>
      <p:bldP spid="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457200"/>
            <a:ext cx="3810000" cy="584775"/>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200" b="1" dirty="0" smtClean="0"/>
              <a:t>Pair works</a:t>
            </a:r>
            <a:endParaRPr lang="en-US" sz="3200" b="1" dirty="0"/>
          </a:p>
        </p:txBody>
      </p:sp>
      <p:sp>
        <p:nvSpPr>
          <p:cNvPr id="4" name="TextBox 3"/>
          <p:cNvSpPr txBox="1"/>
          <p:nvPr/>
        </p:nvSpPr>
        <p:spPr>
          <a:xfrm>
            <a:off x="609600" y="1219200"/>
            <a:ext cx="8001000" cy="461665"/>
          </a:xfrm>
          <a:prstGeom prst="rect">
            <a:avLst/>
          </a:prstGeom>
          <a:noFill/>
        </p:spPr>
        <p:txBody>
          <a:bodyPr wrap="square" rtlCol="0">
            <a:spAutoFit/>
          </a:bodyPr>
          <a:lstStyle/>
          <a:p>
            <a:pPr algn="ctr"/>
            <a:r>
              <a:rPr lang="en-US" sz="2400" b="1" dirty="0" smtClean="0"/>
              <a:t>Follow the conversation then practice in pair.</a:t>
            </a:r>
            <a:endParaRPr lang="en-US" sz="24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027" y="1827610"/>
            <a:ext cx="5641145" cy="2516697"/>
          </a:xfrm>
          <a:prstGeom prst="rect">
            <a:avLst/>
          </a:prstGeom>
        </p:spPr>
      </p:pic>
      <p:sp>
        <p:nvSpPr>
          <p:cNvPr id="6" name="Rounded Rectangular Callout 5"/>
          <p:cNvSpPr/>
          <p:nvPr/>
        </p:nvSpPr>
        <p:spPr>
          <a:xfrm>
            <a:off x="4610100" y="4953000"/>
            <a:ext cx="3771900" cy="1524000"/>
          </a:xfrm>
          <a:prstGeom prst="wedgeRoundRectCallout">
            <a:avLst>
              <a:gd name="adj1" fmla="val -91136"/>
              <a:gd name="adj2" fmla="val -136500"/>
              <a:gd name="adj3" fmla="val 16667"/>
            </a:avLst>
          </a:prstGeom>
          <a:solidFill>
            <a:schemeClr val="accent5">
              <a:lumMod val="20000"/>
              <a:lumOff val="80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Dear </a:t>
            </a:r>
            <a:r>
              <a:rPr lang="en-US" sz="2400" b="1" dirty="0" err="1" smtClean="0">
                <a:solidFill>
                  <a:srgbClr val="002060"/>
                </a:solidFill>
              </a:rPr>
              <a:t>Saad</a:t>
            </a:r>
            <a:r>
              <a:rPr lang="en-US" sz="2400" b="1" dirty="0" smtClean="0">
                <a:solidFill>
                  <a:srgbClr val="002060"/>
                </a:solidFill>
              </a:rPr>
              <a:t>, What is your </a:t>
            </a:r>
            <a:r>
              <a:rPr lang="en-US" sz="2400" b="1" dirty="0" err="1" smtClean="0">
                <a:solidFill>
                  <a:srgbClr val="002060"/>
                </a:solidFill>
              </a:rPr>
              <a:t>favourite</a:t>
            </a:r>
            <a:r>
              <a:rPr lang="en-US" sz="2400" b="1" dirty="0" smtClean="0">
                <a:solidFill>
                  <a:srgbClr val="002060"/>
                </a:solidFill>
              </a:rPr>
              <a:t> food?</a:t>
            </a:r>
            <a:endParaRPr lang="en-US" sz="2400" b="1" dirty="0">
              <a:solidFill>
                <a:srgbClr val="002060"/>
              </a:solidFill>
            </a:endParaRPr>
          </a:p>
        </p:txBody>
      </p:sp>
      <p:sp>
        <p:nvSpPr>
          <p:cNvPr id="7" name="Rounded Rectangular Callout 6"/>
          <p:cNvSpPr/>
          <p:nvPr/>
        </p:nvSpPr>
        <p:spPr>
          <a:xfrm>
            <a:off x="685800" y="5029200"/>
            <a:ext cx="3810000" cy="1447800"/>
          </a:xfrm>
          <a:prstGeom prst="wedgeRoundRectCallout">
            <a:avLst>
              <a:gd name="adj1" fmla="val 89602"/>
              <a:gd name="adj2" fmla="val -126974"/>
              <a:gd name="adj3" fmla="val 16667"/>
            </a:avLst>
          </a:prstGeom>
          <a:solidFill>
            <a:schemeClr val="accent1">
              <a:lumMod val="20000"/>
              <a:lumOff val="80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Thanks, My </a:t>
            </a:r>
            <a:r>
              <a:rPr lang="en-US" sz="2400" b="1" dirty="0" err="1" smtClean="0">
                <a:solidFill>
                  <a:srgbClr val="002060"/>
                </a:solidFill>
              </a:rPr>
              <a:t>favourite</a:t>
            </a:r>
            <a:r>
              <a:rPr lang="en-US" sz="2400" b="1" dirty="0" smtClean="0">
                <a:solidFill>
                  <a:srgbClr val="002060"/>
                </a:solidFill>
              </a:rPr>
              <a:t> food is </a:t>
            </a:r>
            <a:r>
              <a:rPr lang="en-US" sz="2400" b="1" dirty="0" err="1" smtClean="0">
                <a:solidFill>
                  <a:srgbClr val="002060"/>
                </a:solidFill>
              </a:rPr>
              <a:t>moragpolau</a:t>
            </a:r>
            <a:r>
              <a:rPr lang="en-US" sz="2400" b="1" dirty="0" smtClean="0">
                <a:solidFill>
                  <a:srgbClr val="002060"/>
                </a:solidFill>
              </a:rPr>
              <a:t>.</a:t>
            </a:r>
            <a:endParaRPr lang="en-US" sz="2400" b="1" dirty="0">
              <a:solidFill>
                <a:srgbClr val="002060"/>
              </a:solidFill>
            </a:endParaRPr>
          </a:p>
        </p:txBody>
      </p:sp>
      <p:sp>
        <p:nvSpPr>
          <p:cNvPr id="8" name="Rounded Rectangular Callout 7"/>
          <p:cNvSpPr/>
          <p:nvPr/>
        </p:nvSpPr>
        <p:spPr>
          <a:xfrm>
            <a:off x="4610100" y="4953000"/>
            <a:ext cx="3771900" cy="1524000"/>
          </a:xfrm>
          <a:prstGeom prst="wedgeRoundRectCallout">
            <a:avLst>
              <a:gd name="adj1" fmla="val -86692"/>
              <a:gd name="adj2" fmla="val -13050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Where do you usually have it?</a:t>
            </a:r>
            <a:endParaRPr lang="en-US" sz="2400" b="1" dirty="0">
              <a:solidFill>
                <a:srgbClr val="002060"/>
              </a:solidFill>
            </a:endParaRPr>
          </a:p>
        </p:txBody>
      </p:sp>
      <p:sp>
        <p:nvSpPr>
          <p:cNvPr id="9" name="Rounded Rectangular Callout 8"/>
          <p:cNvSpPr/>
          <p:nvPr/>
        </p:nvSpPr>
        <p:spPr>
          <a:xfrm>
            <a:off x="685800" y="5029200"/>
            <a:ext cx="3810000" cy="1447800"/>
          </a:xfrm>
          <a:prstGeom prst="wedgeRoundRectCallout">
            <a:avLst>
              <a:gd name="adj1" fmla="val 88367"/>
              <a:gd name="adj2" fmla="val -124868"/>
              <a:gd name="adj3" fmla="val 16667"/>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I usually have it at home.</a:t>
            </a:r>
            <a:endParaRPr lang="en-US" sz="2400" b="1" dirty="0">
              <a:solidFill>
                <a:srgbClr val="002060"/>
              </a:solidFill>
            </a:endParaRPr>
          </a:p>
        </p:txBody>
      </p:sp>
      <p:sp>
        <p:nvSpPr>
          <p:cNvPr id="10" name="Rounded Rectangular Callout 9"/>
          <p:cNvSpPr/>
          <p:nvPr/>
        </p:nvSpPr>
        <p:spPr>
          <a:xfrm>
            <a:off x="4610100" y="4953000"/>
            <a:ext cx="3771900" cy="1524000"/>
          </a:xfrm>
          <a:prstGeom prst="wedgeRoundRectCallout">
            <a:avLst>
              <a:gd name="adj1" fmla="val -90328"/>
              <a:gd name="adj2" fmla="val -13350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Who prepares it ?</a:t>
            </a:r>
            <a:endParaRPr lang="en-US" sz="2400" b="1" dirty="0">
              <a:solidFill>
                <a:srgbClr val="002060"/>
              </a:solidFill>
            </a:endParaRPr>
          </a:p>
        </p:txBody>
      </p:sp>
      <p:sp>
        <p:nvSpPr>
          <p:cNvPr id="11" name="Rounded Rectangular Callout 10"/>
          <p:cNvSpPr/>
          <p:nvPr/>
        </p:nvSpPr>
        <p:spPr>
          <a:xfrm>
            <a:off x="685800" y="5029200"/>
            <a:ext cx="3810000" cy="1447800"/>
          </a:xfrm>
          <a:prstGeom prst="wedgeRoundRectCallout">
            <a:avLst>
              <a:gd name="adj1" fmla="val 87167"/>
              <a:gd name="adj2" fmla="val -12171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My sister prepares it.</a:t>
            </a:r>
            <a:endParaRPr lang="en-US" sz="2400" b="1" dirty="0">
              <a:solidFill>
                <a:srgbClr val="002060"/>
              </a:solidFill>
            </a:endParaRPr>
          </a:p>
        </p:txBody>
      </p:sp>
      <p:sp>
        <p:nvSpPr>
          <p:cNvPr id="12" name="Rounded Rectangular Callout 11"/>
          <p:cNvSpPr/>
          <p:nvPr/>
        </p:nvSpPr>
        <p:spPr>
          <a:xfrm>
            <a:off x="4610100" y="4953000"/>
            <a:ext cx="3771900" cy="1524000"/>
          </a:xfrm>
          <a:prstGeom prst="wedgeRoundRectCallout">
            <a:avLst>
              <a:gd name="adj1" fmla="val -86692"/>
              <a:gd name="adj2" fmla="val -13250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How does it taste ?</a:t>
            </a:r>
            <a:endParaRPr lang="en-US" sz="2400" b="1" dirty="0">
              <a:solidFill>
                <a:srgbClr val="002060"/>
              </a:solidFill>
            </a:endParaRPr>
          </a:p>
        </p:txBody>
      </p:sp>
      <p:sp>
        <p:nvSpPr>
          <p:cNvPr id="13" name="Rounded Rectangular Callout 12"/>
          <p:cNvSpPr/>
          <p:nvPr/>
        </p:nvSpPr>
        <p:spPr>
          <a:xfrm>
            <a:off x="685800" y="5029200"/>
            <a:ext cx="3810000" cy="1447800"/>
          </a:xfrm>
          <a:prstGeom prst="wedgeRoundRectCallout">
            <a:avLst>
              <a:gd name="adj1" fmla="val 86767"/>
              <a:gd name="adj2" fmla="val -119605"/>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I</a:t>
            </a:r>
            <a:r>
              <a:rPr lang="en-US" sz="2400" b="1" dirty="0" smtClean="0">
                <a:solidFill>
                  <a:srgbClr val="002060"/>
                </a:solidFill>
              </a:rPr>
              <a:t>t taste awesome.</a:t>
            </a:r>
            <a:endParaRPr lang="en-US" sz="2400" b="1" dirty="0">
              <a:solidFill>
                <a:srgbClr val="002060"/>
              </a:solidFill>
            </a:endParaRPr>
          </a:p>
        </p:txBody>
      </p:sp>
      <p:sp>
        <p:nvSpPr>
          <p:cNvPr id="14" name="Rounded Rectangular Callout 13"/>
          <p:cNvSpPr/>
          <p:nvPr/>
        </p:nvSpPr>
        <p:spPr>
          <a:xfrm>
            <a:off x="4610100" y="4953000"/>
            <a:ext cx="3771900" cy="1524000"/>
          </a:xfrm>
          <a:prstGeom prst="wedgeRoundRectCallout">
            <a:avLst>
              <a:gd name="adj1" fmla="val -85075"/>
              <a:gd name="adj2" fmla="val -12850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Thank you.</a:t>
            </a:r>
            <a:endParaRPr lang="en-US" sz="2800" b="1" dirty="0">
              <a:solidFill>
                <a:srgbClr val="002060"/>
              </a:solidFill>
            </a:endParaRPr>
          </a:p>
        </p:txBody>
      </p:sp>
      <p:sp>
        <p:nvSpPr>
          <p:cNvPr id="15" name="Rounded Rectangular Callout 14"/>
          <p:cNvSpPr/>
          <p:nvPr/>
        </p:nvSpPr>
        <p:spPr>
          <a:xfrm>
            <a:off x="685800" y="5029200"/>
            <a:ext cx="3810000" cy="1447800"/>
          </a:xfrm>
          <a:prstGeom prst="wedgeRoundRectCallout">
            <a:avLst>
              <a:gd name="adj1" fmla="val 82367"/>
              <a:gd name="adj2" fmla="val -1175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You are welcome.</a:t>
            </a:r>
            <a:endParaRPr lang="en-US" sz="2800" b="1" dirty="0">
              <a:solidFill>
                <a:srgbClr val="002060"/>
              </a:solidFill>
            </a:endParaRPr>
          </a:p>
        </p:txBody>
      </p:sp>
      <p:sp>
        <p:nvSpPr>
          <p:cNvPr id="16" name="TextBox 15"/>
          <p:cNvSpPr txBox="1"/>
          <p:nvPr/>
        </p:nvSpPr>
        <p:spPr>
          <a:xfrm>
            <a:off x="1028700" y="5453390"/>
            <a:ext cx="6934200" cy="523220"/>
          </a:xfrm>
          <a:prstGeom prst="rect">
            <a:avLst/>
          </a:prstGeom>
          <a:solidFill>
            <a:schemeClr val="accent2">
              <a:lumMod val="20000"/>
              <a:lumOff val="80000"/>
            </a:schemeClr>
          </a:solidFill>
          <a:ln w="38100">
            <a:solidFill>
              <a:schemeClr val="tx1"/>
            </a:solidFill>
          </a:ln>
        </p:spPr>
        <p:txBody>
          <a:bodyPr wrap="square" rtlCol="0">
            <a:spAutoFit/>
          </a:bodyPr>
          <a:lstStyle/>
          <a:p>
            <a:pPr algn="ctr"/>
            <a:r>
              <a:rPr lang="en-US" sz="2800" b="1" dirty="0" smtClean="0"/>
              <a:t>Now make pair and </a:t>
            </a:r>
            <a:r>
              <a:rPr lang="en-US" sz="2800" b="1" dirty="0" err="1" smtClean="0"/>
              <a:t>practise</a:t>
            </a:r>
            <a:r>
              <a:rPr lang="en-US" sz="2800" b="1" dirty="0" smtClean="0"/>
              <a:t> it.</a:t>
            </a:r>
            <a:endParaRPr lang="en-US" sz="2800" b="1" dirty="0"/>
          </a:p>
        </p:txBody>
      </p:sp>
      <p:sp>
        <p:nvSpPr>
          <p:cNvPr id="17" name="Rectangle 16"/>
          <p:cNvSpPr/>
          <p:nvPr/>
        </p:nvSpPr>
        <p:spPr>
          <a:xfrm>
            <a:off x="0" y="0"/>
            <a:ext cx="9144000" cy="68580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1" nodeType="clickEffect">
                                  <p:stCondLst>
                                    <p:cond delay="0"/>
                                  </p:stCondLst>
                                  <p:childTnLst>
                                    <p:anim calcmode="lin" valueType="num">
                                      <p:cBhvr>
                                        <p:cTn id="39" dur="500"/>
                                        <p:tgtEl>
                                          <p:spTgt spid="7"/>
                                        </p:tgtEl>
                                        <p:attrNameLst>
                                          <p:attrName>ppt_w</p:attrName>
                                        </p:attrNameLst>
                                      </p:cBhvr>
                                      <p:tavLst>
                                        <p:tav tm="0">
                                          <p:val>
                                            <p:strVal val="ppt_w"/>
                                          </p:val>
                                        </p:tav>
                                        <p:tav tm="100000">
                                          <p:val>
                                            <p:fltVal val="0"/>
                                          </p:val>
                                        </p:tav>
                                      </p:tavLst>
                                    </p:anim>
                                    <p:anim calcmode="lin" valueType="num">
                                      <p:cBhvr>
                                        <p:cTn id="40" dur="500"/>
                                        <p:tgtEl>
                                          <p:spTgt spid="7"/>
                                        </p:tgtEl>
                                        <p:attrNameLst>
                                          <p:attrName>ppt_h</p:attrName>
                                        </p:attrNameLst>
                                      </p:cBhvr>
                                      <p:tavLst>
                                        <p:tav tm="0">
                                          <p:val>
                                            <p:strVal val="ppt_h"/>
                                          </p:val>
                                        </p:tav>
                                        <p:tav tm="100000">
                                          <p:val>
                                            <p:fltVal val="0"/>
                                          </p:val>
                                        </p:tav>
                                      </p:tavLst>
                                    </p:anim>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xit" presetSubtype="32" fill="hold" grpId="1" nodeType="clickEffect">
                                  <p:stCondLst>
                                    <p:cond delay="0"/>
                                  </p:stCondLst>
                                  <p:childTnLst>
                                    <p:anim calcmode="lin" valueType="num">
                                      <p:cBhvr>
                                        <p:cTn id="51" dur="500"/>
                                        <p:tgtEl>
                                          <p:spTgt spid="8"/>
                                        </p:tgtEl>
                                        <p:attrNameLst>
                                          <p:attrName>ppt_w</p:attrName>
                                        </p:attrNameLst>
                                      </p:cBhvr>
                                      <p:tavLst>
                                        <p:tav tm="0">
                                          <p:val>
                                            <p:strVal val="ppt_w"/>
                                          </p:val>
                                        </p:tav>
                                        <p:tav tm="100000">
                                          <p:val>
                                            <p:fltVal val="0"/>
                                          </p:val>
                                        </p:tav>
                                      </p:tavLst>
                                    </p:anim>
                                    <p:anim calcmode="lin" valueType="num">
                                      <p:cBhvr>
                                        <p:cTn id="52" dur="500"/>
                                        <p:tgtEl>
                                          <p:spTgt spid="8"/>
                                        </p:tgtEl>
                                        <p:attrNameLst>
                                          <p:attrName>ppt_h</p:attrName>
                                        </p:attrNameLst>
                                      </p:cBhvr>
                                      <p:tavLst>
                                        <p:tav tm="0">
                                          <p:val>
                                            <p:strVal val="ppt_h"/>
                                          </p:val>
                                        </p:tav>
                                        <p:tav tm="100000">
                                          <p:val>
                                            <p:fltVal val="0"/>
                                          </p:val>
                                        </p:tav>
                                      </p:tavLst>
                                    </p:anim>
                                    <p:animEffect transition="out" filter="fad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xit" presetSubtype="32" fill="hold" grpId="1" nodeType="clickEffect">
                                  <p:stCondLst>
                                    <p:cond delay="0"/>
                                  </p:stCondLst>
                                  <p:childTnLst>
                                    <p:anim calcmode="lin" valueType="num">
                                      <p:cBhvr>
                                        <p:cTn id="63" dur="500"/>
                                        <p:tgtEl>
                                          <p:spTgt spid="9"/>
                                        </p:tgtEl>
                                        <p:attrNameLst>
                                          <p:attrName>ppt_w</p:attrName>
                                        </p:attrNameLst>
                                      </p:cBhvr>
                                      <p:tavLst>
                                        <p:tav tm="0">
                                          <p:val>
                                            <p:strVal val="ppt_w"/>
                                          </p:val>
                                        </p:tav>
                                        <p:tav tm="100000">
                                          <p:val>
                                            <p:fltVal val="0"/>
                                          </p:val>
                                        </p:tav>
                                      </p:tavLst>
                                    </p:anim>
                                    <p:anim calcmode="lin" valueType="num">
                                      <p:cBhvr>
                                        <p:cTn id="64" dur="500"/>
                                        <p:tgtEl>
                                          <p:spTgt spid="9"/>
                                        </p:tgtEl>
                                        <p:attrNameLst>
                                          <p:attrName>ppt_h</p:attrName>
                                        </p:attrNameLst>
                                      </p:cBhvr>
                                      <p:tavLst>
                                        <p:tav tm="0">
                                          <p:val>
                                            <p:strVal val="ppt_h"/>
                                          </p:val>
                                        </p:tav>
                                        <p:tav tm="100000">
                                          <p:val>
                                            <p:fltVal val="0"/>
                                          </p:val>
                                        </p:tav>
                                      </p:tavLst>
                                    </p:anim>
                                    <p:animEffect transition="out" filter="fade">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up)">
                                      <p:cBhvr>
                                        <p:cTn id="71" dur="5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xit" presetSubtype="32" fill="hold" grpId="1" nodeType="clickEffect">
                                  <p:stCondLst>
                                    <p:cond delay="0"/>
                                  </p:stCondLst>
                                  <p:childTnLst>
                                    <p:anim calcmode="lin" valueType="num">
                                      <p:cBhvr>
                                        <p:cTn id="75" dur="500"/>
                                        <p:tgtEl>
                                          <p:spTgt spid="10"/>
                                        </p:tgtEl>
                                        <p:attrNameLst>
                                          <p:attrName>ppt_w</p:attrName>
                                        </p:attrNameLst>
                                      </p:cBhvr>
                                      <p:tavLst>
                                        <p:tav tm="0">
                                          <p:val>
                                            <p:strVal val="ppt_w"/>
                                          </p:val>
                                        </p:tav>
                                        <p:tav tm="100000">
                                          <p:val>
                                            <p:fltVal val="0"/>
                                          </p:val>
                                        </p:tav>
                                      </p:tavLst>
                                    </p:anim>
                                    <p:anim calcmode="lin" valueType="num">
                                      <p:cBhvr>
                                        <p:cTn id="76" dur="500"/>
                                        <p:tgtEl>
                                          <p:spTgt spid="10"/>
                                        </p:tgtEl>
                                        <p:attrNameLst>
                                          <p:attrName>ppt_h</p:attrName>
                                        </p:attrNameLst>
                                      </p:cBhvr>
                                      <p:tavLst>
                                        <p:tav tm="0">
                                          <p:val>
                                            <p:strVal val="ppt_h"/>
                                          </p:val>
                                        </p:tav>
                                        <p:tav tm="100000">
                                          <p:val>
                                            <p:fltVal val="0"/>
                                          </p:val>
                                        </p:tav>
                                      </p:tavLst>
                                    </p:anim>
                                    <p:animEffect transition="out" filter="fade">
                                      <p:cBhvr>
                                        <p:cTn id="77" dur="500"/>
                                        <p:tgtEl>
                                          <p:spTgt spid="10"/>
                                        </p:tgtEl>
                                      </p:cBhvr>
                                    </p:animEffect>
                                    <p:set>
                                      <p:cBhvr>
                                        <p:cTn id="78" dur="1" fill="hold">
                                          <p:stCondLst>
                                            <p:cond delay="499"/>
                                          </p:stCondLst>
                                        </p:cTn>
                                        <p:tgtEl>
                                          <p:spTgt spid="1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xit" presetSubtype="32" fill="hold" grpId="1" nodeType="clickEffect">
                                  <p:stCondLst>
                                    <p:cond delay="0"/>
                                  </p:stCondLst>
                                  <p:childTnLst>
                                    <p:anim calcmode="lin" valueType="num">
                                      <p:cBhvr>
                                        <p:cTn id="87" dur="500"/>
                                        <p:tgtEl>
                                          <p:spTgt spid="11"/>
                                        </p:tgtEl>
                                        <p:attrNameLst>
                                          <p:attrName>ppt_w</p:attrName>
                                        </p:attrNameLst>
                                      </p:cBhvr>
                                      <p:tavLst>
                                        <p:tav tm="0">
                                          <p:val>
                                            <p:strVal val="ppt_w"/>
                                          </p:val>
                                        </p:tav>
                                        <p:tav tm="100000">
                                          <p:val>
                                            <p:fltVal val="0"/>
                                          </p:val>
                                        </p:tav>
                                      </p:tavLst>
                                    </p:anim>
                                    <p:anim calcmode="lin" valueType="num">
                                      <p:cBhvr>
                                        <p:cTn id="88" dur="500"/>
                                        <p:tgtEl>
                                          <p:spTgt spid="11"/>
                                        </p:tgtEl>
                                        <p:attrNameLst>
                                          <p:attrName>ppt_h</p:attrName>
                                        </p:attrNameLst>
                                      </p:cBhvr>
                                      <p:tavLst>
                                        <p:tav tm="0">
                                          <p:val>
                                            <p:strVal val="ppt_h"/>
                                          </p:val>
                                        </p:tav>
                                        <p:tav tm="100000">
                                          <p:val>
                                            <p:fltVal val="0"/>
                                          </p:val>
                                        </p:tav>
                                      </p:tavLst>
                                    </p:anim>
                                    <p:animEffect transition="out" filter="fade">
                                      <p:cBhvr>
                                        <p:cTn id="89" dur="500"/>
                                        <p:tgtEl>
                                          <p:spTgt spid="11"/>
                                        </p:tgtEl>
                                      </p:cBhvr>
                                    </p:animEffect>
                                    <p:set>
                                      <p:cBhvr>
                                        <p:cTn id="90" dur="1" fill="hold">
                                          <p:stCondLst>
                                            <p:cond delay="499"/>
                                          </p:stCondLst>
                                        </p:cTn>
                                        <p:tgtEl>
                                          <p:spTgt spid="1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ipe(up)">
                                      <p:cBhvr>
                                        <p:cTn id="95" dur="500"/>
                                        <p:tgtEl>
                                          <p:spTgt spid="12"/>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xit" presetSubtype="32" fill="hold" grpId="1" nodeType="clickEffect">
                                  <p:stCondLst>
                                    <p:cond delay="0"/>
                                  </p:stCondLst>
                                  <p:childTnLst>
                                    <p:anim calcmode="lin" valueType="num">
                                      <p:cBhvr>
                                        <p:cTn id="99" dur="500"/>
                                        <p:tgtEl>
                                          <p:spTgt spid="12"/>
                                        </p:tgtEl>
                                        <p:attrNameLst>
                                          <p:attrName>ppt_w</p:attrName>
                                        </p:attrNameLst>
                                      </p:cBhvr>
                                      <p:tavLst>
                                        <p:tav tm="0">
                                          <p:val>
                                            <p:strVal val="ppt_w"/>
                                          </p:val>
                                        </p:tav>
                                        <p:tav tm="100000">
                                          <p:val>
                                            <p:fltVal val="0"/>
                                          </p:val>
                                        </p:tav>
                                      </p:tavLst>
                                    </p:anim>
                                    <p:anim calcmode="lin" valueType="num">
                                      <p:cBhvr>
                                        <p:cTn id="100" dur="500"/>
                                        <p:tgtEl>
                                          <p:spTgt spid="12"/>
                                        </p:tgtEl>
                                        <p:attrNameLst>
                                          <p:attrName>ppt_h</p:attrName>
                                        </p:attrNameLst>
                                      </p:cBhvr>
                                      <p:tavLst>
                                        <p:tav tm="0">
                                          <p:val>
                                            <p:strVal val="ppt_h"/>
                                          </p:val>
                                        </p:tav>
                                        <p:tav tm="100000">
                                          <p:val>
                                            <p:fltVal val="0"/>
                                          </p:val>
                                        </p:tav>
                                      </p:tavLst>
                                    </p:anim>
                                    <p:animEffect transition="out" filter="fade">
                                      <p:cBhvr>
                                        <p:cTn id="101" dur="500"/>
                                        <p:tgtEl>
                                          <p:spTgt spid="12"/>
                                        </p:tgtEl>
                                      </p:cBhvr>
                                    </p:animEffect>
                                    <p:set>
                                      <p:cBhvr>
                                        <p:cTn id="102" dur="1" fill="hold">
                                          <p:stCondLst>
                                            <p:cond delay="499"/>
                                          </p:stCondLst>
                                        </p:cTn>
                                        <p:tgtEl>
                                          <p:spTgt spid="1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up)">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xit" presetSubtype="32" fill="hold" grpId="1" nodeType="clickEffect">
                                  <p:stCondLst>
                                    <p:cond delay="0"/>
                                  </p:stCondLst>
                                  <p:childTnLst>
                                    <p:anim calcmode="lin" valueType="num">
                                      <p:cBhvr>
                                        <p:cTn id="111" dur="500"/>
                                        <p:tgtEl>
                                          <p:spTgt spid="13"/>
                                        </p:tgtEl>
                                        <p:attrNameLst>
                                          <p:attrName>ppt_w</p:attrName>
                                        </p:attrNameLst>
                                      </p:cBhvr>
                                      <p:tavLst>
                                        <p:tav tm="0">
                                          <p:val>
                                            <p:strVal val="ppt_w"/>
                                          </p:val>
                                        </p:tav>
                                        <p:tav tm="100000">
                                          <p:val>
                                            <p:fltVal val="0"/>
                                          </p:val>
                                        </p:tav>
                                      </p:tavLst>
                                    </p:anim>
                                    <p:anim calcmode="lin" valueType="num">
                                      <p:cBhvr>
                                        <p:cTn id="112" dur="500"/>
                                        <p:tgtEl>
                                          <p:spTgt spid="13"/>
                                        </p:tgtEl>
                                        <p:attrNameLst>
                                          <p:attrName>ppt_h</p:attrName>
                                        </p:attrNameLst>
                                      </p:cBhvr>
                                      <p:tavLst>
                                        <p:tav tm="0">
                                          <p:val>
                                            <p:strVal val="ppt_h"/>
                                          </p:val>
                                        </p:tav>
                                        <p:tav tm="100000">
                                          <p:val>
                                            <p:fltVal val="0"/>
                                          </p:val>
                                        </p:tav>
                                      </p:tavLst>
                                    </p:anim>
                                    <p:animEffect transition="out" filter="fade">
                                      <p:cBhvr>
                                        <p:cTn id="113" dur="500"/>
                                        <p:tgtEl>
                                          <p:spTgt spid="13"/>
                                        </p:tgtEl>
                                      </p:cBhvr>
                                    </p:animEffect>
                                    <p:set>
                                      <p:cBhvr>
                                        <p:cTn id="114" dur="1" fill="hold">
                                          <p:stCondLst>
                                            <p:cond delay="499"/>
                                          </p:stCondLst>
                                        </p:cTn>
                                        <p:tgtEl>
                                          <p:spTgt spid="13"/>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wipe(down)">
                                      <p:cBhvr>
                                        <p:cTn id="119" dur="500"/>
                                        <p:tgtEl>
                                          <p:spTgt spid="14"/>
                                        </p:tgtEl>
                                      </p:cBhvr>
                                    </p:animEffect>
                                  </p:childTnLst>
                                </p:cTn>
                              </p:par>
                            </p:childTnLst>
                          </p:cTn>
                        </p:par>
                      </p:childTnLst>
                    </p:cTn>
                  </p:par>
                  <p:par>
                    <p:cTn id="120" fill="hold">
                      <p:stCondLst>
                        <p:cond delay="indefinite"/>
                      </p:stCondLst>
                      <p:childTnLst>
                        <p:par>
                          <p:cTn id="121" fill="hold">
                            <p:stCondLst>
                              <p:cond delay="0"/>
                            </p:stCondLst>
                            <p:childTnLst>
                              <p:par>
                                <p:cTn id="122" presetID="31" presetClass="exit" presetSubtype="0" fill="hold" grpId="1" nodeType="clickEffect">
                                  <p:stCondLst>
                                    <p:cond delay="0"/>
                                  </p:stCondLst>
                                  <p:childTnLst>
                                    <p:anim calcmode="lin" valueType="num">
                                      <p:cBhvr>
                                        <p:cTn id="123" dur="1000"/>
                                        <p:tgtEl>
                                          <p:spTgt spid="14"/>
                                        </p:tgtEl>
                                        <p:attrNameLst>
                                          <p:attrName>ppt_w</p:attrName>
                                        </p:attrNameLst>
                                      </p:cBhvr>
                                      <p:tavLst>
                                        <p:tav tm="0">
                                          <p:val>
                                            <p:strVal val="ppt_w"/>
                                          </p:val>
                                        </p:tav>
                                        <p:tav tm="100000">
                                          <p:val>
                                            <p:fltVal val="0"/>
                                          </p:val>
                                        </p:tav>
                                      </p:tavLst>
                                    </p:anim>
                                    <p:anim calcmode="lin" valueType="num">
                                      <p:cBhvr>
                                        <p:cTn id="124" dur="1000"/>
                                        <p:tgtEl>
                                          <p:spTgt spid="14"/>
                                        </p:tgtEl>
                                        <p:attrNameLst>
                                          <p:attrName>ppt_h</p:attrName>
                                        </p:attrNameLst>
                                      </p:cBhvr>
                                      <p:tavLst>
                                        <p:tav tm="0">
                                          <p:val>
                                            <p:strVal val="ppt_h"/>
                                          </p:val>
                                        </p:tav>
                                        <p:tav tm="100000">
                                          <p:val>
                                            <p:fltVal val="0"/>
                                          </p:val>
                                        </p:tav>
                                      </p:tavLst>
                                    </p:anim>
                                    <p:anim calcmode="lin" valueType="num">
                                      <p:cBhvr>
                                        <p:cTn id="125" dur="1000"/>
                                        <p:tgtEl>
                                          <p:spTgt spid="14"/>
                                        </p:tgtEl>
                                        <p:attrNameLst>
                                          <p:attrName>style.rotation</p:attrName>
                                        </p:attrNameLst>
                                      </p:cBhvr>
                                      <p:tavLst>
                                        <p:tav tm="0">
                                          <p:val>
                                            <p:fltVal val="0"/>
                                          </p:val>
                                        </p:tav>
                                        <p:tav tm="100000">
                                          <p:val>
                                            <p:fltVal val="90"/>
                                          </p:val>
                                        </p:tav>
                                      </p:tavLst>
                                    </p:anim>
                                    <p:animEffect transition="out" filter="fade">
                                      <p:cBhvr>
                                        <p:cTn id="126" dur="1000"/>
                                        <p:tgtEl>
                                          <p:spTgt spid="14"/>
                                        </p:tgtEl>
                                      </p:cBhvr>
                                    </p:animEffect>
                                    <p:set>
                                      <p:cBhvr>
                                        <p:cTn id="127" dur="1" fill="hold">
                                          <p:stCondLst>
                                            <p:cond delay="999"/>
                                          </p:stCondLst>
                                        </p:cTn>
                                        <p:tgtEl>
                                          <p:spTgt spid="14"/>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15"/>
                                        </p:tgtEl>
                                        <p:attrNameLst>
                                          <p:attrName>style.visibility</p:attrName>
                                        </p:attrNameLst>
                                      </p:cBhvr>
                                      <p:to>
                                        <p:strVal val="visible"/>
                                      </p:to>
                                    </p:set>
                                    <p:animEffect transition="in" filter="wipe(down)">
                                      <p:cBhvr>
                                        <p:cTn id="132" dur="500"/>
                                        <p:tgtEl>
                                          <p:spTgt spid="15"/>
                                        </p:tgtEl>
                                      </p:cBhvr>
                                    </p:animEffect>
                                  </p:childTnLst>
                                </p:cTn>
                              </p:par>
                            </p:childTnLst>
                          </p:cTn>
                        </p:par>
                      </p:childTnLst>
                    </p:cTn>
                  </p:par>
                  <p:par>
                    <p:cTn id="133" fill="hold">
                      <p:stCondLst>
                        <p:cond delay="indefinite"/>
                      </p:stCondLst>
                      <p:childTnLst>
                        <p:par>
                          <p:cTn id="134" fill="hold">
                            <p:stCondLst>
                              <p:cond delay="0"/>
                            </p:stCondLst>
                            <p:childTnLst>
                              <p:par>
                                <p:cTn id="135" presetID="31" presetClass="exit" presetSubtype="0" fill="hold" grpId="1" nodeType="clickEffect">
                                  <p:stCondLst>
                                    <p:cond delay="0"/>
                                  </p:stCondLst>
                                  <p:childTnLst>
                                    <p:anim calcmode="lin" valueType="num">
                                      <p:cBhvr>
                                        <p:cTn id="136" dur="1000"/>
                                        <p:tgtEl>
                                          <p:spTgt spid="15"/>
                                        </p:tgtEl>
                                        <p:attrNameLst>
                                          <p:attrName>ppt_w</p:attrName>
                                        </p:attrNameLst>
                                      </p:cBhvr>
                                      <p:tavLst>
                                        <p:tav tm="0">
                                          <p:val>
                                            <p:strVal val="ppt_w"/>
                                          </p:val>
                                        </p:tav>
                                        <p:tav tm="100000">
                                          <p:val>
                                            <p:fltVal val="0"/>
                                          </p:val>
                                        </p:tav>
                                      </p:tavLst>
                                    </p:anim>
                                    <p:anim calcmode="lin" valueType="num">
                                      <p:cBhvr>
                                        <p:cTn id="137" dur="1000"/>
                                        <p:tgtEl>
                                          <p:spTgt spid="15"/>
                                        </p:tgtEl>
                                        <p:attrNameLst>
                                          <p:attrName>ppt_h</p:attrName>
                                        </p:attrNameLst>
                                      </p:cBhvr>
                                      <p:tavLst>
                                        <p:tav tm="0">
                                          <p:val>
                                            <p:strVal val="ppt_h"/>
                                          </p:val>
                                        </p:tav>
                                        <p:tav tm="100000">
                                          <p:val>
                                            <p:fltVal val="0"/>
                                          </p:val>
                                        </p:tav>
                                      </p:tavLst>
                                    </p:anim>
                                    <p:anim calcmode="lin" valueType="num">
                                      <p:cBhvr>
                                        <p:cTn id="138" dur="1000"/>
                                        <p:tgtEl>
                                          <p:spTgt spid="15"/>
                                        </p:tgtEl>
                                        <p:attrNameLst>
                                          <p:attrName>style.rotation</p:attrName>
                                        </p:attrNameLst>
                                      </p:cBhvr>
                                      <p:tavLst>
                                        <p:tav tm="0">
                                          <p:val>
                                            <p:fltVal val="0"/>
                                          </p:val>
                                        </p:tav>
                                        <p:tav tm="100000">
                                          <p:val>
                                            <p:fltVal val="90"/>
                                          </p:val>
                                        </p:tav>
                                      </p:tavLst>
                                    </p:anim>
                                    <p:animEffect transition="out" filter="fade">
                                      <p:cBhvr>
                                        <p:cTn id="139" dur="1000"/>
                                        <p:tgtEl>
                                          <p:spTgt spid="15"/>
                                        </p:tgtEl>
                                      </p:cBhvr>
                                    </p:animEffect>
                                    <p:set>
                                      <p:cBhvr>
                                        <p:cTn id="140" dur="1" fill="hold">
                                          <p:stCondLst>
                                            <p:cond delay="999"/>
                                          </p:stCondLst>
                                        </p:cTn>
                                        <p:tgtEl>
                                          <p:spTgt spid="1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16"/>
                                        </p:tgtEl>
                                        <p:attrNameLst>
                                          <p:attrName>style.visibility</p:attrName>
                                        </p:attrNameLst>
                                      </p:cBhvr>
                                      <p:to>
                                        <p:strVal val="visible"/>
                                      </p:to>
                                    </p:set>
                                    <p:anim calcmode="lin" valueType="num">
                                      <p:cBhvr>
                                        <p:cTn id="145" dur="500" fill="hold"/>
                                        <p:tgtEl>
                                          <p:spTgt spid="16"/>
                                        </p:tgtEl>
                                        <p:attrNameLst>
                                          <p:attrName>ppt_w</p:attrName>
                                        </p:attrNameLst>
                                      </p:cBhvr>
                                      <p:tavLst>
                                        <p:tav tm="0">
                                          <p:val>
                                            <p:fltVal val="0"/>
                                          </p:val>
                                        </p:tav>
                                        <p:tav tm="100000">
                                          <p:val>
                                            <p:strVal val="#ppt_w"/>
                                          </p:val>
                                        </p:tav>
                                      </p:tavLst>
                                    </p:anim>
                                    <p:anim calcmode="lin" valueType="num">
                                      <p:cBhvr>
                                        <p:cTn id="146" dur="500" fill="hold"/>
                                        <p:tgtEl>
                                          <p:spTgt spid="16"/>
                                        </p:tgtEl>
                                        <p:attrNameLst>
                                          <p:attrName>ppt_h</p:attrName>
                                        </p:attrNameLst>
                                      </p:cBhvr>
                                      <p:tavLst>
                                        <p:tav tm="0">
                                          <p:val>
                                            <p:fltVal val="0"/>
                                          </p:val>
                                        </p:tav>
                                        <p:tav tm="100000">
                                          <p:val>
                                            <p:strVal val="#ppt_h"/>
                                          </p:val>
                                        </p:tav>
                                      </p:tavLst>
                                    </p:anim>
                                    <p:animEffect transition="in" filter="fade">
                                      <p:cBhvr>
                                        <p:cTn id="1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4099" y="228600"/>
            <a:ext cx="4191000" cy="584775"/>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200" b="1" dirty="0" smtClean="0">
                <a:latin typeface="Times New Roman" pitchFamily="18" charset="0"/>
                <a:cs typeface="Times New Roman" pitchFamily="18" charset="0"/>
              </a:rPr>
              <a:t>Grammar Focus</a:t>
            </a:r>
            <a:endParaRPr lang="en-US" sz="3200" b="1" dirty="0">
              <a:latin typeface="Times New Roman" pitchFamily="18" charset="0"/>
              <a:cs typeface="Times New Roman" pitchFamily="18" charset="0"/>
            </a:endParaRPr>
          </a:p>
        </p:txBody>
      </p:sp>
      <p:sp>
        <p:nvSpPr>
          <p:cNvPr id="7" name="TextBox 6"/>
          <p:cNvSpPr txBox="1"/>
          <p:nvPr/>
        </p:nvSpPr>
        <p:spPr>
          <a:xfrm>
            <a:off x="609600" y="1143000"/>
            <a:ext cx="8229600" cy="2062103"/>
          </a:xfrm>
          <a:prstGeom prst="rect">
            <a:avLst/>
          </a:prstGeom>
          <a:blipFill>
            <a:blip r:embed="rId3"/>
            <a:tile tx="0" ty="0" sx="100000" sy="100000" flip="none" algn="tl"/>
          </a:blipFill>
          <a:ln w="3175">
            <a:solidFill>
              <a:schemeClr val="tx1"/>
            </a:solidFill>
          </a:ln>
        </p:spPr>
        <p:txBody>
          <a:bodyPr wrap="square" rtlCol="0">
            <a:spAutoFit/>
          </a:bodyPr>
          <a:lstStyle/>
          <a:p>
            <a:pPr algn="ctr"/>
            <a:r>
              <a:rPr lang="en-US" sz="2800" b="1" u="sng" dirty="0" smtClean="0">
                <a:solidFill>
                  <a:srgbClr val="0070C0"/>
                </a:solidFill>
              </a:rPr>
              <a:t>Present Indefinite tense : </a:t>
            </a:r>
          </a:p>
          <a:p>
            <a:pPr algn="ctr"/>
            <a:endParaRPr lang="en-US" sz="2800" b="1" u="sng" dirty="0" smtClean="0">
              <a:solidFill>
                <a:srgbClr val="0070C0"/>
              </a:solidFill>
            </a:endParaRPr>
          </a:p>
          <a:p>
            <a:pPr algn="ctr"/>
            <a:r>
              <a:rPr lang="en-US" sz="2400" b="1" dirty="0" smtClean="0"/>
              <a:t> When we express a habitual action, general truths, near future and narrate some thing, it`s called</a:t>
            </a:r>
          </a:p>
          <a:p>
            <a:pPr algn="ctr"/>
            <a:r>
              <a:rPr lang="en-US" sz="2400" b="1" dirty="0" smtClean="0"/>
              <a:t> Present Indefinite Tense.</a:t>
            </a:r>
            <a:endParaRPr lang="en-US" sz="24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8857" y="3429000"/>
            <a:ext cx="2881483" cy="1935733"/>
          </a:xfrm>
          <a:prstGeom prst="rect">
            <a:avLst/>
          </a:prstGeom>
        </p:spPr>
      </p:pic>
      <p:sp>
        <p:nvSpPr>
          <p:cNvPr id="9" name="TextBox 8"/>
          <p:cNvSpPr txBox="1"/>
          <p:nvPr/>
        </p:nvSpPr>
        <p:spPr>
          <a:xfrm>
            <a:off x="1562098" y="5790247"/>
            <a:ext cx="5715000" cy="523220"/>
          </a:xfrm>
          <a:prstGeom prst="rect">
            <a:avLst/>
          </a:prstGeom>
          <a:noFill/>
          <a:ln w="28575">
            <a:solidFill>
              <a:schemeClr val="tx1"/>
            </a:solidFill>
          </a:ln>
        </p:spPr>
        <p:txBody>
          <a:bodyPr wrap="square" rtlCol="0">
            <a:spAutoFit/>
          </a:bodyPr>
          <a:lstStyle/>
          <a:p>
            <a:pPr algn="ctr"/>
            <a:r>
              <a:rPr lang="en-US" sz="2800" b="1" dirty="0" smtClean="0"/>
              <a:t>The sun rises in the east.</a:t>
            </a:r>
            <a:endParaRPr lang="en-US" sz="2800" b="1"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0433" y="3429000"/>
            <a:ext cx="3538330" cy="2137350"/>
          </a:xfrm>
          <a:prstGeom prst="rect">
            <a:avLst/>
          </a:prstGeom>
        </p:spPr>
      </p:pic>
      <p:sp>
        <p:nvSpPr>
          <p:cNvPr id="11" name="TextBox 10"/>
          <p:cNvSpPr txBox="1"/>
          <p:nvPr/>
        </p:nvSpPr>
        <p:spPr>
          <a:xfrm>
            <a:off x="1562098" y="5790247"/>
            <a:ext cx="5715000" cy="523220"/>
          </a:xfrm>
          <a:prstGeom prst="rect">
            <a:avLst/>
          </a:prstGeom>
          <a:noFill/>
          <a:ln w="28575">
            <a:solidFill>
              <a:schemeClr val="tx1"/>
            </a:solidFill>
          </a:ln>
        </p:spPr>
        <p:txBody>
          <a:bodyPr wrap="square" rtlCol="0">
            <a:spAutoFit/>
          </a:bodyPr>
          <a:lstStyle/>
          <a:p>
            <a:pPr algn="ctr"/>
            <a:r>
              <a:rPr lang="en-US" sz="2800" b="1" dirty="0" smtClean="0"/>
              <a:t>The cow gives us milk.</a:t>
            </a:r>
            <a:endParaRPr lang="en-US" sz="2800" b="1"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0434" y="3444241"/>
            <a:ext cx="3538330" cy="2122110"/>
          </a:xfrm>
          <a:prstGeom prst="rect">
            <a:avLst/>
          </a:prstGeom>
        </p:spPr>
      </p:pic>
      <p:sp>
        <p:nvSpPr>
          <p:cNvPr id="13" name="TextBox 12"/>
          <p:cNvSpPr txBox="1"/>
          <p:nvPr/>
        </p:nvSpPr>
        <p:spPr>
          <a:xfrm>
            <a:off x="2106265" y="5805488"/>
            <a:ext cx="4626665" cy="523220"/>
          </a:xfrm>
          <a:prstGeom prst="rect">
            <a:avLst/>
          </a:prstGeom>
          <a:noFill/>
          <a:ln w="28575">
            <a:solidFill>
              <a:schemeClr val="tx1"/>
            </a:solidFill>
          </a:ln>
        </p:spPr>
        <p:txBody>
          <a:bodyPr wrap="square" rtlCol="0">
            <a:spAutoFit/>
          </a:bodyPr>
          <a:lstStyle/>
          <a:p>
            <a:pPr algn="ctr"/>
            <a:r>
              <a:rPr lang="en-US" sz="2800" b="1" dirty="0" smtClean="0"/>
              <a:t>I read in class six.</a:t>
            </a:r>
            <a:endParaRPr lang="en-US" sz="2800" b="1" dirty="0"/>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0432" y="3534728"/>
            <a:ext cx="3445568" cy="2031621"/>
          </a:xfrm>
          <a:prstGeom prst="rect">
            <a:avLst/>
          </a:prstGeom>
        </p:spPr>
      </p:pic>
      <p:sp>
        <p:nvSpPr>
          <p:cNvPr id="15" name="TextBox 14"/>
          <p:cNvSpPr txBox="1"/>
          <p:nvPr/>
        </p:nvSpPr>
        <p:spPr>
          <a:xfrm>
            <a:off x="1562099" y="5805488"/>
            <a:ext cx="5715000" cy="523220"/>
          </a:xfrm>
          <a:prstGeom prst="rect">
            <a:avLst/>
          </a:prstGeom>
          <a:noFill/>
          <a:ln w="28575">
            <a:solidFill>
              <a:schemeClr val="tx1"/>
            </a:solidFill>
          </a:ln>
        </p:spPr>
        <p:txBody>
          <a:bodyPr wrap="square" rtlCol="0">
            <a:spAutoFit/>
          </a:bodyPr>
          <a:lstStyle/>
          <a:p>
            <a:pPr algn="ctr"/>
            <a:r>
              <a:rPr lang="en-US" sz="2800" b="1" dirty="0" smtClean="0"/>
              <a:t>They go to school everyday.</a:t>
            </a:r>
            <a:endParaRPr lang="en-US" sz="2800" b="1" dirty="0"/>
          </a:p>
        </p:txBody>
      </p:sp>
      <p:sp>
        <p:nvSpPr>
          <p:cNvPr id="16" name="Rectangle 15"/>
          <p:cNvSpPr/>
          <p:nvPr/>
        </p:nvSpPr>
        <p:spPr>
          <a:xfrm>
            <a:off x="0" y="0"/>
            <a:ext cx="9144000" cy="68580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8"/>
                                        </p:tgtEl>
                                        <p:attrNameLst>
                                          <p:attrName>ppt_w</p:attrName>
                                        </p:attrNameLst>
                                      </p:cBhvr>
                                      <p:tavLst>
                                        <p:tav tm="0">
                                          <p:val>
                                            <p:strVal val="ppt_w"/>
                                          </p:val>
                                        </p:tav>
                                        <p:tav tm="100000">
                                          <p:val>
                                            <p:fltVal val="0"/>
                                          </p:val>
                                        </p:tav>
                                      </p:tavLst>
                                    </p:anim>
                                    <p:anim calcmode="lin" valueType="num">
                                      <p:cBhvr>
                                        <p:cTn id="30" dur="500"/>
                                        <p:tgtEl>
                                          <p:spTgt spid="8"/>
                                        </p:tgtEl>
                                        <p:attrNameLst>
                                          <p:attrName>ppt_h</p:attrName>
                                        </p:attrNameLst>
                                      </p:cBhvr>
                                      <p:tavLst>
                                        <p:tav tm="0">
                                          <p:val>
                                            <p:strVal val="ppt_h"/>
                                          </p:val>
                                        </p:tav>
                                        <p:tav tm="100000">
                                          <p:val>
                                            <p:fltVal val="0"/>
                                          </p:val>
                                        </p:tav>
                                      </p:tavLst>
                                    </p:anim>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9"/>
                                        </p:tgtEl>
                                        <p:attrNameLst>
                                          <p:attrName>ppt_w</p:attrName>
                                        </p:attrNameLst>
                                      </p:cBhvr>
                                      <p:tavLst>
                                        <p:tav tm="0">
                                          <p:val>
                                            <p:strVal val="ppt_w"/>
                                          </p:val>
                                        </p:tav>
                                        <p:tav tm="100000">
                                          <p:val>
                                            <p:fltVal val="0"/>
                                          </p:val>
                                        </p:tav>
                                      </p:tavLst>
                                    </p:anim>
                                    <p:anim calcmode="lin" valueType="num">
                                      <p:cBhvr>
                                        <p:cTn id="35" dur="500"/>
                                        <p:tgtEl>
                                          <p:spTgt spid="9"/>
                                        </p:tgtEl>
                                        <p:attrNameLst>
                                          <p:attrName>ppt_h</p:attrName>
                                        </p:attrNameLst>
                                      </p:cBhvr>
                                      <p:tavLst>
                                        <p:tav tm="0">
                                          <p:val>
                                            <p:strVal val="ppt_h"/>
                                          </p:val>
                                        </p:tav>
                                        <p:tav tm="100000">
                                          <p:val>
                                            <p:fltVal val="0"/>
                                          </p:val>
                                        </p:tav>
                                      </p:tavLst>
                                    </p:anim>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32" fill="hold" nodeType="clickEffect">
                                  <p:stCondLst>
                                    <p:cond delay="0"/>
                                  </p:stCondLst>
                                  <p:childTnLst>
                                    <p:anim calcmode="lin" valueType="num">
                                      <p:cBhvr>
                                        <p:cTn id="54" dur="500"/>
                                        <p:tgtEl>
                                          <p:spTgt spid="10"/>
                                        </p:tgtEl>
                                        <p:attrNameLst>
                                          <p:attrName>ppt_w</p:attrName>
                                        </p:attrNameLst>
                                      </p:cBhvr>
                                      <p:tavLst>
                                        <p:tav tm="0">
                                          <p:val>
                                            <p:strVal val="ppt_w"/>
                                          </p:val>
                                        </p:tav>
                                        <p:tav tm="100000">
                                          <p:val>
                                            <p:fltVal val="0"/>
                                          </p:val>
                                        </p:tav>
                                      </p:tavLst>
                                    </p:anim>
                                    <p:anim calcmode="lin" valueType="num">
                                      <p:cBhvr>
                                        <p:cTn id="55" dur="500"/>
                                        <p:tgtEl>
                                          <p:spTgt spid="10"/>
                                        </p:tgtEl>
                                        <p:attrNameLst>
                                          <p:attrName>ppt_h</p:attrName>
                                        </p:attrNameLst>
                                      </p:cBhvr>
                                      <p:tavLst>
                                        <p:tav tm="0">
                                          <p:val>
                                            <p:strVal val="ppt_h"/>
                                          </p:val>
                                        </p:tav>
                                        <p:tav tm="100000">
                                          <p:val>
                                            <p:fltVal val="0"/>
                                          </p:val>
                                        </p:tav>
                                      </p:tavLst>
                                    </p:anim>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53" presetClass="exit" presetSubtype="32" fill="hold" grpId="1" nodeType="withEffect">
                                  <p:stCondLst>
                                    <p:cond delay="0"/>
                                  </p:stCondLst>
                                  <p:childTnLst>
                                    <p:anim calcmode="lin" valueType="num">
                                      <p:cBhvr>
                                        <p:cTn id="59" dur="500"/>
                                        <p:tgtEl>
                                          <p:spTgt spid="11"/>
                                        </p:tgtEl>
                                        <p:attrNameLst>
                                          <p:attrName>ppt_w</p:attrName>
                                        </p:attrNameLst>
                                      </p:cBhvr>
                                      <p:tavLst>
                                        <p:tav tm="0">
                                          <p:val>
                                            <p:strVal val="ppt_w"/>
                                          </p:val>
                                        </p:tav>
                                        <p:tav tm="100000">
                                          <p:val>
                                            <p:fltVal val="0"/>
                                          </p:val>
                                        </p:tav>
                                      </p:tavLst>
                                    </p:anim>
                                    <p:anim calcmode="lin" valueType="num">
                                      <p:cBhvr>
                                        <p:cTn id="60" dur="500"/>
                                        <p:tgtEl>
                                          <p:spTgt spid="11"/>
                                        </p:tgtEl>
                                        <p:attrNameLst>
                                          <p:attrName>ppt_h</p:attrName>
                                        </p:attrNameLst>
                                      </p:cBhvr>
                                      <p:tavLst>
                                        <p:tav tm="0">
                                          <p:val>
                                            <p:strVal val="ppt_h"/>
                                          </p:val>
                                        </p:tav>
                                        <p:tav tm="100000">
                                          <p:val>
                                            <p:fltVal val="0"/>
                                          </p:val>
                                        </p:tav>
                                      </p:tavLst>
                                    </p:anim>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9"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0-#ppt_w/2"/>
                                          </p:val>
                                        </p:tav>
                                        <p:tav tm="100000">
                                          <p:val>
                                            <p:strVal val="#ppt_x"/>
                                          </p:val>
                                        </p:tav>
                                      </p:tavLst>
                                    </p:anim>
                                    <p:anim calcmode="lin" valueType="num">
                                      <p:cBhvr additive="base">
                                        <p:cTn id="6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xit" presetSubtype="32" fill="hold" nodeType="clickEffect">
                                  <p:stCondLst>
                                    <p:cond delay="0"/>
                                  </p:stCondLst>
                                  <p:childTnLst>
                                    <p:anim calcmode="lin" valueType="num">
                                      <p:cBhvr>
                                        <p:cTn id="79" dur="500"/>
                                        <p:tgtEl>
                                          <p:spTgt spid="12"/>
                                        </p:tgtEl>
                                        <p:attrNameLst>
                                          <p:attrName>ppt_w</p:attrName>
                                        </p:attrNameLst>
                                      </p:cBhvr>
                                      <p:tavLst>
                                        <p:tav tm="0">
                                          <p:val>
                                            <p:strVal val="ppt_w"/>
                                          </p:val>
                                        </p:tav>
                                        <p:tav tm="100000">
                                          <p:val>
                                            <p:fltVal val="0"/>
                                          </p:val>
                                        </p:tav>
                                      </p:tavLst>
                                    </p:anim>
                                    <p:anim calcmode="lin" valueType="num">
                                      <p:cBhvr>
                                        <p:cTn id="80" dur="500"/>
                                        <p:tgtEl>
                                          <p:spTgt spid="12"/>
                                        </p:tgtEl>
                                        <p:attrNameLst>
                                          <p:attrName>ppt_h</p:attrName>
                                        </p:attrNameLst>
                                      </p:cBhvr>
                                      <p:tavLst>
                                        <p:tav tm="0">
                                          <p:val>
                                            <p:strVal val="ppt_h"/>
                                          </p:val>
                                        </p:tav>
                                        <p:tav tm="100000">
                                          <p:val>
                                            <p:fltVal val="0"/>
                                          </p:val>
                                        </p:tav>
                                      </p:tavLst>
                                    </p:anim>
                                    <p:animEffect transition="out" filter="fade">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par>
                                <p:cTn id="83" presetID="53" presetClass="exit" presetSubtype="32" fill="hold" grpId="1" nodeType="withEffect">
                                  <p:stCondLst>
                                    <p:cond delay="0"/>
                                  </p:stCondLst>
                                  <p:childTnLst>
                                    <p:anim calcmode="lin" valueType="num">
                                      <p:cBhvr>
                                        <p:cTn id="84" dur="500"/>
                                        <p:tgtEl>
                                          <p:spTgt spid="13"/>
                                        </p:tgtEl>
                                        <p:attrNameLst>
                                          <p:attrName>ppt_w</p:attrName>
                                        </p:attrNameLst>
                                      </p:cBhvr>
                                      <p:tavLst>
                                        <p:tav tm="0">
                                          <p:val>
                                            <p:strVal val="ppt_w"/>
                                          </p:val>
                                        </p:tav>
                                        <p:tav tm="100000">
                                          <p:val>
                                            <p:fltVal val="0"/>
                                          </p:val>
                                        </p:tav>
                                      </p:tavLst>
                                    </p:anim>
                                    <p:anim calcmode="lin" valueType="num">
                                      <p:cBhvr>
                                        <p:cTn id="85" dur="500"/>
                                        <p:tgtEl>
                                          <p:spTgt spid="13"/>
                                        </p:tgtEl>
                                        <p:attrNameLst>
                                          <p:attrName>ppt_h</p:attrName>
                                        </p:attrNameLst>
                                      </p:cBhvr>
                                      <p:tavLst>
                                        <p:tav tm="0">
                                          <p:val>
                                            <p:strVal val="ppt_h"/>
                                          </p:val>
                                        </p:tav>
                                        <p:tav tm="100000">
                                          <p:val>
                                            <p:fltVal val="0"/>
                                          </p:val>
                                        </p:tav>
                                      </p:tavLst>
                                    </p:anim>
                                    <p:animEffect transition="out" filter="fade">
                                      <p:cBhvr>
                                        <p:cTn id="86" dur="500"/>
                                        <p:tgtEl>
                                          <p:spTgt spid="13"/>
                                        </p:tgtEl>
                                      </p:cBhvr>
                                    </p:animEffect>
                                    <p:set>
                                      <p:cBhvr>
                                        <p:cTn id="87" dur="1" fill="hold">
                                          <p:stCondLst>
                                            <p:cond delay="499"/>
                                          </p:stCondLst>
                                        </p:cTn>
                                        <p:tgtEl>
                                          <p:spTgt spid="1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 presetClass="entr" presetSubtype="3" fill="hold" nodeType="clickEffect">
                                  <p:stCondLst>
                                    <p:cond delay="0"/>
                                  </p:stCondLst>
                                  <p:childTnLst>
                                    <p:set>
                                      <p:cBhvr>
                                        <p:cTn id="91" dur="1" fill="hold">
                                          <p:stCondLst>
                                            <p:cond delay="0"/>
                                          </p:stCondLst>
                                        </p:cTn>
                                        <p:tgtEl>
                                          <p:spTgt spid="14"/>
                                        </p:tgtEl>
                                        <p:attrNameLst>
                                          <p:attrName>style.visibility</p:attrName>
                                        </p:attrNameLst>
                                      </p:cBhvr>
                                      <p:to>
                                        <p:strVal val="visible"/>
                                      </p:to>
                                    </p:set>
                                    <p:anim calcmode="lin" valueType="num">
                                      <p:cBhvr additive="base">
                                        <p:cTn id="92" dur="500" fill="hold"/>
                                        <p:tgtEl>
                                          <p:spTgt spid="14"/>
                                        </p:tgtEl>
                                        <p:attrNameLst>
                                          <p:attrName>ppt_x</p:attrName>
                                        </p:attrNameLst>
                                      </p:cBhvr>
                                      <p:tavLst>
                                        <p:tav tm="0">
                                          <p:val>
                                            <p:strVal val="1+#ppt_w/2"/>
                                          </p:val>
                                        </p:tav>
                                        <p:tav tm="100000">
                                          <p:val>
                                            <p:strVal val="#ppt_x"/>
                                          </p:val>
                                        </p:tav>
                                      </p:tavLst>
                                    </p:anim>
                                    <p:anim calcmode="lin" valueType="num">
                                      <p:cBhvr additive="base">
                                        <p:cTn id="9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p:cTn id="98" dur="500" fill="hold"/>
                                        <p:tgtEl>
                                          <p:spTgt spid="15"/>
                                        </p:tgtEl>
                                        <p:attrNameLst>
                                          <p:attrName>ppt_w</p:attrName>
                                        </p:attrNameLst>
                                      </p:cBhvr>
                                      <p:tavLst>
                                        <p:tav tm="0">
                                          <p:val>
                                            <p:fltVal val="0"/>
                                          </p:val>
                                        </p:tav>
                                        <p:tav tm="100000">
                                          <p:val>
                                            <p:strVal val="#ppt_w"/>
                                          </p:val>
                                        </p:tav>
                                      </p:tavLst>
                                    </p:anim>
                                    <p:anim calcmode="lin" valueType="num">
                                      <p:cBhvr>
                                        <p:cTn id="99" dur="500" fill="hold"/>
                                        <p:tgtEl>
                                          <p:spTgt spid="15"/>
                                        </p:tgtEl>
                                        <p:attrNameLst>
                                          <p:attrName>ppt_h</p:attrName>
                                        </p:attrNameLst>
                                      </p:cBhvr>
                                      <p:tavLst>
                                        <p:tav tm="0">
                                          <p:val>
                                            <p:fltVal val="0"/>
                                          </p:val>
                                        </p:tav>
                                        <p:tav tm="100000">
                                          <p:val>
                                            <p:strVal val="#ppt_h"/>
                                          </p:val>
                                        </p:tav>
                                      </p:tavLst>
                                    </p:anim>
                                    <p:animEffect transition="in" filter="fade">
                                      <p:cBhvr>
                                        <p:cTn id="100" dur="500"/>
                                        <p:tgtEl>
                                          <p:spTgt spid="15"/>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xit" presetSubtype="32" fill="hold" nodeType="clickEffect">
                                  <p:stCondLst>
                                    <p:cond delay="0"/>
                                  </p:stCondLst>
                                  <p:childTnLst>
                                    <p:anim calcmode="lin" valueType="num">
                                      <p:cBhvr>
                                        <p:cTn id="104" dur="500"/>
                                        <p:tgtEl>
                                          <p:spTgt spid="14"/>
                                        </p:tgtEl>
                                        <p:attrNameLst>
                                          <p:attrName>ppt_w</p:attrName>
                                        </p:attrNameLst>
                                      </p:cBhvr>
                                      <p:tavLst>
                                        <p:tav tm="0">
                                          <p:val>
                                            <p:strVal val="ppt_w"/>
                                          </p:val>
                                        </p:tav>
                                        <p:tav tm="100000">
                                          <p:val>
                                            <p:fltVal val="0"/>
                                          </p:val>
                                        </p:tav>
                                      </p:tavLst>
                                    </p:anim>
                                    <p:anim calcmode="lin" valueType="num">
                                      <p:cBhvr>
                                        <p:cTn id="105" dur="500"/>
                                        <p:tgtEl>
                                          <p:spTgt spid="14"/>
                                        </p:tgtEl>
                                        <p:attrNameLst>
                                          <p:attrName>ppt_h</p:attrName>
                                        </p:attrNameLst>
                                      </p:cBhvr>
                                      <p:tavLst>
                                        <p:tav tm="0">
                                          <p:val>
                                            <p:strVal val="ppt_h"/>
                                          </p:val>
                                        </p:tav>
                                        <p:tav tm="100000">
                                          <p:val>
                                            <p:fltVal val="0"/>
                                          </p:val>
                                        </p:tav>
                                      </p:tavLst>
                                    </p:anim>
                                    <p:animEffect transition="out" filter="fade">
                                      <p:cBhvr>
                                        <p:cTn id="106" dur="500"/>
                                        <p:tgtEl>
                                          <p:spTgt spid="14"/>
                                        </p:tgtEl>
                                      </p:cBhvr>
                                    </p:animEffect>
                                    <p:set>
                                      <p:cBhvr>
                                        <p:cTn id="107" dur="1" fill="hold">
                                          <p:stCondLst>
                                            <p:cond delay="499"/>
                                          </p:stCondLst>
                                        </p:cTn>
                                        <p:tgtEl>
                                          <p:spTgt spid="14"/>
                                        </p:tgtEl>
                                        <p:attrNameLst>
                                          <p:attrName>style.visibility</p:attrName>
                                        </p:attrNameLst>
                                      </p:cBhvr>
                                      <p:to>
                                        <p:strVal val="hidden"/>
                                      </p:to>
                                    </p:set>
                                  </p:childTnLst>
                                </p:cTn>
                              </p:par>
                              <p:par>
                                <p:cTn id="108" presetID="53" presetClass="exit" presetSubtype="32" fill="hold" grpId="1" nodeType="withEffect">
                                  <p:stCondLst>
                                    <p:cond delay="0"/>
                                  </p:stCondLst>
                                  <p:childTnLst>
                                    <p:anim calcmode="lin" valueType="num">
                                      <p:cBhvr>
                                        <p:cTn id="109" dur="500"/>
                                        <p:tgtEl>
                                          <p:spTgt spid="15"/>
                                        </p:tgtEl>
                                        <p:attrNameLst>
                                          <p:attrName>ppt_w</p:attrName>
                                        </p:attrNameLst>
                                      </p:cBhvr>
                                      <p:tavLst>
                                        <p:tav tm="0">
                                          <p:val>
                                            <p:strVal val="ppt_w"/>
                                          </p:val>
                                        </p:tav>
                                        <p:tav tm="100000">
                                          <p:val>
                                            <p:fltVal val="0"/>
                                          </p:val>
                                        </p:tav>
                                      </p:tavLst>
                                    </p:anim>
                                    <p:anim calcmode="lin" valueType="num">
                                      <p:cBhvr>
                                        <p:cTn id="110" dur="500"/>
                                        <p:tgtEl>
                                          <p:spTgt spid="15"/>
                                        </p:tgtEl>
                                        <p:attrNameLst>
                                          <p:attrName>ppt_h</p:attrName>
                                        </p:attrNameLst>
                                      </p:cBhvr>
                                      <p:tavLst>
                                        <p:tav tm="0">
                                          <p:val>
                                            <p:strVal val="ppt_h"/>
                                          </p:val>
                                        </p:tav>
                                        <p:tav tm="100000">
                                          <p:val>
                                            <p:fltVal val="0"/>
                                          </p:val>
                                        </p:tav>
                                      </p:tavLst>
                                    </p:anim>
                                    <p:animEffect transition="out" filter="fade">
                                      <p:cBhvr>
                                        <p:cTn id="111" dur="500"/>
                                        <p:tgtEl>
                                          <p:spTgt spid="15"/>
                                        </p:tgtEl>
                                      </p:cBhvr>
                                    </p:animEffect>
                                    <p:set>
                                      <p:cBhvr>
                                        <p:cTn id="11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9" grpId="1" animBg="1"/>
      <p:bldP spid="11" grpId="0" animBg="1"/>
      <p:bldP spid="11" grpId="1" animBg="1"/>
      <p:bldP spid="13" grpId="0" animBg="1"/>
      <p:bldP spid="13" grpId="1" animBg="1"/>
      <p:bldP spid="15" grpId="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04800"/>
            <a:ext cx="7086600" cy="523220"/>
          </a:xfrm>
          <a:prstGeom prst="rect">
            <a:avLst/>
          </a:prstGeom>
          <a:noFill/>
          <a:ln w="3175">
            <a:noFill/>
          </a:ln>
        </p:spPr>
        <p:txBody>
          <a:bodyPr wrap="square" rtlCol="0">
            <a:spAutoFit/>
          </a:bodyPr>
          <a:lstStyle/>
          <a:p>
            <a:pPr algn="ctr"/>
            <a:r>
              <a:rPr lang="en-US" sz="2800" b="1" dirty="0" smtClean="0"/>
              <a:t>Structure of Present Indefinite Tense.</a:t>
            </a:r>
            <a:endParaRPr lang="en-US" sz="2800" b="1" dirty="0"/>
          </a:p>
        </p:txBody>
      </p:sp>
      <p:sp>
        <p:nvSpPr>
          <p:cNvPr id="3" name="TextBox 2"/>
          <p:cNvSpPr txBox="1"/>
          <p:nvPr/>
        </p:nvSpPr>
        <p:spPr>
          <a:xfrm>
            <a:off x="609600" y="1300490"/>
            <a:ext cx="7696200" cy="830997"/>
          </a:xfrm>
          <a:prstGeom prst="rect">
            <a:avLst/>
          </a:prstGeom>
          <a:blipFill>
            <a:blip r:embed="rId2"/>
            <a:tile tx="0" ty="0" sx="100000" sy="100000" flip="none" algn="tl"/>
          </a:blipFill>
          <a:ln w="12700">
            <a:solidFill>
              <a:srgbClr val="0070C0"/>
            </a:solidFill>
          </a:ln>
        </p:spPr>
        <p:txBody>
          <a:bodyPr wrap="square" rtlCol="0">
            <a:spAutoFit/>
          </a:bodyPr>
          <a:lstStyle/>
          <a:p>
            <a:r>
              <a:rPr lang="en-US" sz="2400" b="1" dirty="0" smtClean="0">
                <a:solidFill>
                  <a:srgbClr val="0070C0"/>
                </a:solidFill>
              </a:rPr>
              <a:t>Affirmative : Sub + present form of main verb + </a:t>
            </a:r>
            <a:r>
              <a:rPr lang="en-US" sz="2400" b="1" dirty="0" err="1" smtClean="0">
                <a:solidFill>
                  <a:srgbClr val="0070C0"/>
                </a:solidFill>
              </a:rPr>
              <a:t>obj</a:t>
            </a:r>
            <a:r>
              <a:rPr lang="en-US" sz="2400" b="1" dirty="0" smtClean="0">
                <a:solidFill>
                  <a:srgbClr val="0070C0"/>
                </a:solidFill>
              </a:rPr>
              <a:t>/ext.</a:t>
            </a:r>
            <a:endParaRPr lang="en-US" sz="2400" b="1" dirty="0">
              <a:solidFill>
                <a:srgbClr val="0070C0"/>
              </a:solidFill>
            </a:endParaRPr>
          </a:p>
        </p:txBody>
      </p:sp>
      <p:sp>
        <p:nvSpPr>
          <p:cNvPr id="4" name="TextBox 3"/>
          <p:cNvSpPr txBox="1"/>
          <p:nvPr/>
        </p:nvSpPr>
        <p:spPr>
          <a:xfrm>
            <a:off x="488324" y="4876800"/>
            <a:ext cx="7848600" cy="954107"/>
          </a:xfrm>
          <a:prstGeom prst="rect">
            <a:avLst/>
          </a:prstGeom>
          <a:noFill/>
          <a:ln w="12700">
            <a:noFill/>
          </a:ln>
        </p:spPr>
        <p:txBody>
          <a:bodyPr wrap="square" rtlCol="0">
            <a:spAutoFit/>
          </a:bodyPr>
          <a:lstStyle/>
          <a:p>
            <a:pPr algn="ctr"/>
            <a:r>
              <a:rPr lang="en-US" sz="2800" b="1" dirty="0" smtClean="0"/>
              <a:t>If subject is 3</a:t>
            </a:r>
            <a:r>
              <a:rPr lang="en-US" sz="2800" b="1" baseline="30000" dirty="0" smtClean="0"/>
              <a:t>rd</a:t>
            </a:r>
            <a:r>
              <a:rPr lang="en-US" sz="2800" b="1" dirty="0" smtClean="0"/>
              <a:t> person singular number then s/</a:t>
            </a:r>
            <a:r>
              <a:rPr lang="en-US" sz="2800" b="1" dirty="0" err="1" smtClean="0"/>
              <a:t>es</a:t>
            </a:r>
            <a:r>
              <a:rPr lang="en-US" sz="2800" b="1" dirty="0" smtClean="0"/>
              <a:t> will be add with main verb.</a:t>
            </a:r>
            <a:endParaRPr lang="en-US" sz="2800" b="1" dirty="0"/>
          </a:p>
        </p:txBody>
      </p:sp>
      <p:sp>
        <p:nvSpPr>
          <p:cNvPr id="5" name="TextBox 4"/>
          <p:cNvSpPr txBox="1"/>
          <p:nvPr/>
        </p:nvSpPr>
        <p:spPr>
          <a:xfrm>
            <a:off x="609600" y="2407935"/>
            <a:ext cx="7696200" cy="830997"/>
          </a:xfrm>
          <a:prstGeom prst="rect">
            <a:avLst/>
          </a:prstGeom>
          <a:blipFill>
            <a:blip r:embed="rId3"/>
            <a:tile tx="0" ty="0" sx="100000" sy="100000" flip="none" algn="tl"/>
          </a:blipFill>
          <a:ln w="12700">
            <a:solidFill>
              <a:schemeClr val="tx1"/>
            </a:solidFill>
          </a:ln>
        </p:spPr>
        <p:txBody>
          <a:bodyPr wrap="square" rtlCol="0">
            <a:spAutoFit/>
          </a:bodyPr>
          <a:lstStyle/>
          <a:p>
            <a:r>
              <a:rPr lang="en-US" sz="2400" b="1" dirty="0" smtClean="0"/>
              <a:t>Negative : Sub +do not / does not + present form of main verb + </a:t>
            </a:r>
            <a:r>
              <a:rPr lang="en-US" sz="2400" b="1" dirty="0" err="1" smtClean="0"/>
              <a:t>obj</a:t>
            </a:r>
            <a:r>
              <a:rPr lang="en-US" sz="2400" b="1" dirty="0" smtClean="0"/>
              <a:t>/</a:t>
            </a:r>
            <a:r>
              <a:rPr lang="en-US" sz="2400" b="1" dirty="0" err="1" smtClean="0"/>
              <a:t>ect</a:t>
            </a:r>
            <a:r>
              <a:rPr lang="en-US" sz="2400" b="1" dirty="0" smtClean="0"/>
              <a:t>.</a:t>
            </a:r>
            <a:endParaRPr lang="en-US" sz="2400" b="1" dirty="0"/>
          </a:p>
        </p:txBody>
      </p:sp>
      <p:sp>
        <p:nvSpPr>
          <p:cNvPr id="6" name="TextBox 5"/>
          <p:cNvSpPr txBox="1"/>
          <p:nvPr/>
        </p:nvSpPr>
        <p:spPr>
          <a:xfrm>
            <a:off x="609600" y="3515380"/>
            <a:ext cx="7696200" cy="830997"/>
          </a:xfrm>
          <a:prstGeom prst="rect">
            <a:avLst/>
          </a:prstGeom>
          <a:blipFill>
            <a:blip r:embed="rId4"/>
            <a:tile tx="0" ty="0" sx="100000" sy="100000" flip="none" algn="tl"/>
          </a:blipFill>
          <a:ln w="12700">
            <a:solidFill>
              <a:schemeClr val="tx1"/>
            </a:solidFill>
          </a:ln>
        </p:spPr>
        <p:txBody>
          <a:bodyPr wrap="square" rtlCol="0">
            <a:spAutoFit/>
          </a:bodyPr>
          <a:lstStyle/>
          <a:p>
            <a:r>
              <a:rPr lang="en-US" sz="2400" b="1" dirty="0" smtClean="0">
                <a:solidFill>
                  <a:srgbClr val="0070C0"/>
                </a:solidFill>
              </a:rPr>
              <a:t>Interrogative : Do / Does + Sub + present form of main verb + </a:t>
            </a:r>
            <a:r>
              <a:rPr lang="en-US" sz="2400" b="1" dirty="0" err="1" smtClean="0">
                <a:solidFill>
                  <a:srgbClr val="0070C0"/>
                </a:solidFill>
              </a:rPr>
              <a:t>obj</a:t>
            </a:r>
            <a:r>
              <a:rPr lang="en-US" sz="2400" b="1" dirty="0" smtClean="0">
                <a:solidFill>
                  <a:srgbClr val="0070C0"/>
                </a:solidFill>
              </a:rPr>
              <a:t>/</a:t>
            </a:r>
            <a:r>
              <a:rPr lang="en-US" sz="2400" b="1" dirty="0" err="1" smtClean="0">
                <a:solidFill>
                  <a:srgbClr val="0070C0"/>
                </a:solidFill>
              </a:rPr>
              <a:t>ext</a:t>
            </a:r>
            <a:r>
              <a:rPr lang="en-US" sz="2400" b="1" dirty="0" smtClean="0">
                <a:solidFill>
                  <a:srgbClr val="0070C0"/>
                </a:solidFill>
              </a:rPr>
              <a:t> ? </a:t>
            </a:r>
            <a:endParaRPr lang="en-US" sz="2400" b="1" dirty="0">
              <a:solidFill>
                <a:srgbClr val="0070C0"/>
              </a:solidFill>
            </a:endParaRPr>
          </a:p>
        </p:txBody>
      </p:sp>
      <p:sp>
        <p:nvSpPr>
          <p:cNvPr id="7" name="Rectangle 6"/>
          <p:cNvSpPr/>
          <p:nvPr/>
        </p:nvSpPr>
        <p:spPr>
          <a:xfrm>
            <a:off x="0" y="0"/>
            <a:ext cx="9144000" cy="68580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3355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0314" y="3810000"/>
            <a:ext cx="7602371" cy="2743200"/>
          </a:xfrm>
          <a:prstGeom prst="rect">
            <a:avLst/>
          </a:prstGeom>
          <a:noFill/>
        </p:spPr>
      </p:pic>
      <p:sp>
        <p:nvSpPr>
          <p:cNvPr id="4" name="TextBox 3"/>
          <p:cNvSpPr txBox="1"/>
          <p:nvPr/>
        </p:nvSpPr>
        <p:spPr>
          <a:xfrm>
            <a:off x="2819400" y="533400"/>
            <a:ext cx="3581400" cy="584775"/>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200" b="1" dirty="0" smtClean="0"/>
              <a:t>Person</a:t>
            </a:r>
            <a:endParaRPr lang="en-US" sz="3200" b="1" dirty="0"/>
          </a:p>
        </p:txBody>
      </p:sp>
      <p:sp>
        <p:nvSpPr>
          <p:cNvPr id="5" name="TextBox 4"/>
          <p:cNvSpPr txBox="1"/>
          <p:nvPr/>
        </p:nvSpPr>
        <p:spPr>
          <a:xfrm>
            <a:off x="690206" y="1617831"/>
            <a:ext cx="7763586" cy="461665"/>
          </a:xfrm>
          <a:prstGeom prst="rect">
            <a:avLst/>
          </a:prstGeom>
          <a:noFill/>
        </p:spPr>
        <p:txBody>
          <a:bodyPr wrap="square" rtlCol="0">
            <a:spAutoFit/>
          </a:bodyPr>
          <a:lstStyle/>
          <a:p>
            <a:r>
              <a:rPr lang="en-US" sz="2400" b="1" dirty="0" smtClean="0">
                <a:solidFill>
                  <a:srgbClr val="0070C0"/>
                </a:solidFill>
              </a:rPr>
              <a:t>By whom work is done, is called subject or person.</a:t>
            </a:r>
            <a:endParaRPr lang="en-US" sz="2400" b="1" dirty="0">
              <a:solidFill>
                <a:srgbClr val="0070C0"/>
              </a:solidFill>
            </a:endParaRPr>
          </a:p>
        </p:txBody>
      </p:sp>
      <p:sp>
        <p:nvSpPr>
          <p:cNvPr id="7" name="Down Arrow Callout 6"/>
          <p:cNvSpPr/>
          <p:nvPr/>
        </p:nvSpPr>
        <p:spPr>
          <a:xfrm>
            <a:off x="1600200" y="2579152"/>
            <a:ext cx="5562600" cy="990600"/>
          </a:xfrm>
          <a:prstGeom prst="downArrowCallou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There are three kinds of person.</a:t>
            </a:r>
            <a:endParaRPr lang="en-US" sz="2400" b="1" dirty="0">
              <a:solidFill>
                <a:srgbClr val="FF0000"/>
              </a:solidFill>
            </a:endParaRPr>
          </a:p>
        </p:txBody>
      </p:sp>
      <p:sp>
        <p:nvSpPr>
          <p:cNvPr id="6" name="Rectangle 5"/>
          <p:cNvSpPr/>
          <p:nvPr/>
        </p:nvSpPr>
        <p:spPr>
          <a:xfrm>
            <a:off x="0" y="0"/>
            <a:ext cx="9144000" cy="68580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552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533400"/>
            <a:ext cx="4572000" cy="523220"/>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2800" b="1" dirty="0" smtClean="0"/>
              <a:t>Individual /Pair Work</a:t>
            </a:r>
            <a:endParaRPr lang="en-US" sz="2800" b="1" dirty="0"/>
          </a:p>
        </p:txBody>
      </p:sp>
      <p:sp>
        <p:nvSpPr>
          <p:cNvPr id="3" name="TextBox 2"/>
          <p:cNvSpPr txBox="1"/>
          <p:nvPr/>
        </p:nvSpPr>
        <p:spPr>
          <a:xfrm>
            <a:off x="685800" y="1371600"/>
            <a:ext cx="7696200" cy="1200329"/>
          </a:xfrm>
          <a:prstGeom prst="rect">
            <a:avLst/>
          </a:prstGeom>
          <a:noFill/>
          <a:ln w="3175">
            <a:solidFill>
              <a:schemeClr val="tx1"/>
            </a:solidFill>
          </a:ln>
        </p:spPr>
        <p:txBody>
          <a:bodyPr wrap="square" rtlCol="0">
            <a:spAutoFit/>
          </a:bodyPr>
          <a:lstStyle/>
          <a:p>
            <a:pPr algn="ctr"/>
            <a:r>
              <a:rPr lang="en-US" sz="2400" b="1" dirty="0" smtClean="0">
                <a:solidFill>
                  <a:srgbClr val="0070C0"/>
                </a:solidFill>
              </a:rPr>
              <a:t>Look at the pictures and make five sentences using present indefinite tense. One is done for you.</a:t>
            </a:r>
          </a:p>
          <a:p>
            <a:pPr algn="ctr"/>
            <a:r>
              <a:rPr lang="en-US" sz="2400" b="1" i="1" dirty="0" smtClean="0">
                <a:solidFill>
                  <a:schemeClr val="tx1">
                    <a:lumMod val="95000"/>
                    <a:lumOff val="5000"/>
                  </a:schemeClr>
                </a:solidFill>
              </a:rPr>
              <a:t>I read is this school.</a:t>
            </a:r>
            <a:endParaRPr lang="en-US" sz="2400" b="1" i="1" dirty="0">
              <a:solidFill>
                <a:schemeClr val="tx1">
                  <a:lumMod val="95000"/>
                  <a:lumOff val="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124200"/>
            <a:ext cx="2677160" cy="24079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332" y="3143518"/>
            <a:ext cx="2286000" cy="2418651"/>
          </a:xfrm>
          <a:prstGeom prst="rect">
            <a:avLst/>
          </a:prstGeom>
        </p:spPr>
      </p:pic>
      <p:sp>
        <p:nvSpPr>
          <p:cNvPr id="7" name="Rectangle 6"/>
          <p:cNvSpPr/>
          <p:nvPr/>
        </p:nvSpPr>
        <p:spPr>
          <a:xfrm>
            <a:off x="0" y="0"/>
            <a:ext cx="9144000" cy="68580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5450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par>
                                <p:cTn id="20" presetID="2" presetClass="entr" presetSubtype="9"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8466" y="227617"/>
            <a:ext cx="4419600" cy="584775"/>
          </a:xfrm>
          <a:prstGeom prst="rect">
            <a:avLst/>
          </a:prstGeom>
          <a:solidFill>
            <a:schemeClr val="accent1">
              <a:lumMod val="20000"/>
              <a:lumOff val="80000"/>
            </a:schemeClr>
          </a:solidFill>
          <a:ln w="12700">
            <a:solidFill>
              <a:schemeClr val="tx1"/>
            </a:solidFill>
          </a:ln>
        </p:spPr>
        <p:txBody>
          <a:bodyPr wrap="square" rtlCol="0">
            <a:spAutoFit/>
          </a:bodyPr>
          <a:lstStyle/>
          <a:p>
            <a:pPr algn="ctr"/>
            <a:r>
              <a:rPr lang="en-US" sz="3200" b="1" dirty="0" smtClean="0"/>
              <a:t>Individual/Pair Work.</a:t>
            </a:r>
            <a:endParaRPr lang="en-US" sz="3200" b="1" dirty="0"/>
          </a:p>
        </p:txBody>
      </p:sp>
      <p:sp>
        <p:nvSpPr>
          <p:cNvPr id="3" name="TextBox 2"/>
          <p:cNvSpPr txBox="1"/>
          <p:nvPr/>
        </p:nvSpPr>
        <p:spPr>
          <a:xfrm>
            <a:off x="852566" y="949254"/>
            <a:ext cx="7391400" cy="1200329"/>
          </a:xfrm>
          <a:prstGeom prst="rect">
            <a:avLst/>
          </a:prstGeom>
          <a:noFill/>
        </p:spPr>
        <p:txBody>
          <a:bodyPr wrap="square" rtlCol="0">
            <a:spAutoFit/>
          </a:bodyPr>
          <a:lstStyle/>
          <a:p>
            <a:pPr algn="ctr"/>
            <a:r>
              <a:rPr lang="en-US" sz="2400" b="1" dirty="0" smtClean="0">
                <a:solidFill>
                  <a:srgbClr val="0070C0"/>
                </a:solidFill>
              </a:rPr>
              <a:t>Now go to section A3. Fill in the blanks in the following sentences with the words in the box.</a:t>
            </a:r>
          </a:p>
          <a:p>
            <a:pPr algn="ctr"/>
            <a:r>
              <a:rPr lang="en-US" sz="2400" b="1" dirty="0" smtClean="0">
                <a:solidFill>
                  <a:srgbClr val="0070C0"/>
                </a:solidFill>
              </a:rPr>
              <a:t>Using the rules of present indefinite tense.</a:t>
            </a:r>
            <a:endParaRPr lang="en-US" sz="2400" b="1" dirty="0">
              <a:solidFill>
                <a:srgbClr val="0070C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64664826"/>
              </p:ext>
            </p:extLst>
          </p:nvPr>
        </p:nvGraphicFramePr>
        <p:xfrm>
          <a:off x="806846" y="2256734"/>
          <a:ext cx="7437120" cy="396240"/>
        </p:xfrm>
        <a:graphic>
          <a:graphicData uri="http://schemas.openxmlformats.org/drawingml/2006/table">
            <a:tbl>
              <a:tblPr/>
              <a:tblGrid>
                <a:gridCol w="1234440"/>
                <a:gridCol w="1234440"/>
                <a:gridCol w="1249680"/>
                <a:gridCol w="960120"/>
                <a:gridCol w="1554480"/>
                <a:gridCol w="1203960"/>
              </a:tblGrid>
              <a:tr h="0">
                <a:tc>
                  <a:txBody>
                    <a:bodyPr/>
                    <a:lstStyle/>
                    <a:p>
                      <a:pPr algn="ctr"/>
                      <a:r>
                        <a:rPr lang="en-US" sz="2000" b="1" dirty="0" smtClean="0"/>
                        <a:t>Smell</a:t>
                      </a:r>
                      <a:endParaRPr lang="en-US" sz="2000" b="1"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lang="en-US" sz="2000" b="1" dirty="0" smtClean="0"/>
                        <a:t>See</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Look</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Know</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Like</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want</a:t>
                      </a:r>
                      <a:endParaRPr lang="en-US" sz="2000" b="1"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TextBox 9"/>
          <p:cNvSpPr txBox="1"/>
          <p:nvPr/>
        </p:nvSpPr>
        <p:spPr>
          <a:xfrm>
            <a:off x="623966" y="2693278"/>
            <a:ext cx="7848600" cy="3344890"/>
          </a:xfrm>
          <a:prstGeom prst="rect">
            <a:avLst/>
          </a:prstGeom>
          <a:noFill/>
        </p:spPr>
        <p:txBody>
          <a:bodyPr wrap="square" rtlCol="0">
            <a:spAutoFit/>
          </a:bodyPr>
          <a:lstStyle/>
          <a:p>
            <a:pPr marL="342900" indent="-342900">
              <a:lnSpc>
                <a:spcPct val="150000"/>
              </a:lnSpc>
              <a:buAutoNum type="alphaLcPeriod"/>
            </a:pPr>
            <a:r>
              <a:rPr lang="en-US" sz="2400" b="1" dirty="0" smtClean="0">
                <a:solidFill>
                  <a:srgbClr val="0070C0"/>
                </a:solidFill>
              </a:rPr>
              <a:t>I ----------------------- him very well.</a:t>
            </a:r>
          </a:p>
          <a:p>
            <a:pPr marL="342900" indent="-342900">
              <a:lnSpc>
                <a:spcPct val="150000"/>
              </a:lnSpc>
              <a:buAutoNum type="alphaLcPeriod"/>
            </a:pPr>
            <a:r>
              <a:rPr lang="en-US" sz="2400" b="1" dirty="0" smtClean="0">
                <a:solidFill>
                  <a:srgbClr val="0070C0"/>
                </a:solidFill>
              </a:rPr>
              <a:t>The new dress -------------------- great !</a:t>
            </a:r>
          </a:p>
          <a:p>
            <a:pPr marL="342900" indent="-342900">
              <a:lnSpc>
                <a:spcPct val="150000"/>
              </a:lnSpc>
              <a:buAutoNum type="alphaLcPeriod"/>
            </a:pPr>
            <a:r>
              <a:rPr lang="en-US" sz="2400" b="1" dirty="0" err="1" smtClean="0">
                <a:solidFill>
                  <a:srgbClr val="0070C0"/>
                </a:solidFill>
              </a:rPr>
              <a:t>Rina</a:t>
            </a:r>
            <a:r>
              <a:rPr lang="en-US" sz="2400" b="1" dirty="0" smtClean="0">
                <a:solidFill>
                  <a:srgbClr val="0070C0"/>
                </a:solidFill>
              </a:rPr>
              <a:t> ------------------ to collect stamps.</a:t>
            </a:r>
          </a:p>
          <a:p>
            <a:pPr marL="342900" indent="-342900">
              <a:lnSpc>
                <a:spcPct val="150000"/>
              </a:lnSpc>
              <a:buAutoNum type="alphaLcPeriod"/>
            </a:pPr>
            <a:r>
              <a:rPr lang="en-US" sz="2400" b="1" dirty="0" smtClean="0">
                <a:solidFill>
                  <a:srgbClr val="0070C0"/>
                </a:solidFill>
              </a:rPr>
              <a:t>I can ------------------ a butterfly near the flower.</a:t>
            </a:r>
          </a:p>
          <a:p>
            <a:pPr marL="342900" indent="-342900">
              <a:lnSpc>
                <a:spcPct val="150000"/>
              </a:lnSpc>
              <a:buAutoNum type="alphaLcPeriod"/>
            </a:pPr>
            <a:r>
              <a:rPr lang="en-US" sz="2400" b="1" dirty="0" smtClean="0">
                <a:solidFill>
                  <a:srgbClr val="0070C0"/>
                </a:solidFill>
              </a:rPr>
              <a:t>The flower -------------------------- sweet. </a:t>
            </a:r>
          </a:p>
          <a:p>
            <a:pPr marL="342900" indent="-342900">
              <a:lnSpc>
                <a:spcPct val="150000"/>
              </a:lnSpc>
              <a:buAutoNum type="alphaLcPeriod"/>
            </a:pPr>
            <a:r>
              <a:rPr lang="en-US" sz="2400" b="1" dirty="0" err="1" smtClean="0">
                <a:solidFill>
                  <a:srgbClr val="0070C0"/>
                </a:solidFill>
              </a:rPr>
              <a:t>Murad</a:t>
            </a:r>
            <a:r>
              <a:rPr lang="en-US" sz="2400" b="1" dirty="0" smtClean="0">
                <a:solidFill>
                  <a:srgbClr val="0070C0"/>
                </a:solidFill>
              </a:rPr>
              <a:t> -------------------- to buy a dictionary.</a:t>
            </a:r>
            <a:endParaRPr lang="en-US" sz="2400" b="1" dirty="0">
              <a:solidFill>
                <a:srgbClr val="0070C0"/>
              </a:solidFill>
            </a:endParaRPr>
          </a:p>
        </p:txBody>
      </p:sp>
      <p:sp>
        <p:nvSpPr>
          <p:cNvPr id="5" name="TextBox 4"/>
          <p:cNvSpPr txBox="1"/>
          <p:nvPr/>
        </p:nvSpPr>
        <p:spPr>
          <a:xfrm>
            <a:off x="2286000" y="2668239"/>
            <a:ext cx="1143000" cy="461665"/>
          </a:xfrm>
          <a:prstGeom prst="rect">
            <a:avLst/>
          </a:prstGeom>
          <a:noFill/>
        </p:spPr>
        <p:txBody>
          <a:bodyPr wrap="square" rtlCol="0">
            <a:spAutoFit/>
          </a:bodyPr>
          <a:lstStyle/>
          <a:p>
            <a:r>
              <a:rPr lang="en-US" sz="2400" b="1" dirty="0" smtClean="0">
                <a:solidFill>
                  <a:srgbClr val="7030A0"/>
                </a:solidFill>
              </a:rPr>
              <a:t>know</a:t>
            </a:r>
            <a:endParaRPr lang="en-US" sz="2400" b="1" dirty="0">
              <a:solidFill>
                <a:srgbClr val="7030A0"/>
              </a:solidFill>
            </a:endParaRPr>
          </a:p>
        </p:txBody>
      </p:sp>
      <p:sp>
        <p:nvSpPr>
          <p:cNvPr id="6" name="TextBox 5"/>
          <p:cNvSpPr txBox="1"/>
          <p:nvPr/>
        </p:nvSpPr>
        <p:spPr>
          <a:xfrm>
            <a:off x="3429000" y="3187904"/>
            <a:ext cx="1676400" cy="461665"/>
          </a:xfrm>
          <a:prstGeom prst="rect">
            <a:avLst/>
          </a:prstGeom>
          <a:noFill/>
        </p:spPr>
        <p:txBody>
          <a:bodyPr wrap="square" rtlCol="0">
            <a:spAutoFit/>
          </a:bodyPr>
          <a:lstStyle/>
          <a:p>
            <a:r>
              <a:rPr lang="en-US" sz="2400" b="1" dirty="0" smtClean="0">
                <a:solidFill>
                  <a:srgbClr val="7030A0"/>
                </a:solidFill>
              </a:rPr>
              <a:t>looks</a:t>
            </a:r>
            <a:endParaRPr lang="en-US" sz="2400" b="1" dirty="0">
              <a:solidFill>
                <a:srgbClr val="7030A0"/>
              </a:solidFill>
            </a:endParaRPr>
          </a:p>
        </p:txBody>
      </p:sp>
      <p:sp>
        <p:nvSpPr>
          <p:cNvPr id="7" name="TextBox 6"/>
          <p:cNvSpPr txBox="1"/>
          <p:nvPr/>
        </p:nvSpPr>
        <p:spPr>
          <a:xfrm>
            <a:off x="2362200" y="3772667"/>
            <a:ext cx="1600200" cy="461665"/>
          </a:xfrm>
          <a:prstGeom prst="rect">
            <a:avLst/>
          </a:prstGeom>
          <a:noFill/>
        </p:spPr>
        <p:txBody>
          <a:bodyPr wrap="square" rtlCol="0">
            <a:spAutoFit/>
          </a:bodyPr>
          <a:lstStyle/>
          <a:p>
            <a:r>
              <a:rPr lang="en-US" sz="2400" b="1" dirty="0" smtClean="0">
                <a:solidFill>
                  <a:srgbClr val="7030A0"/>
                </a:solidFill>
              </a:rPr>
              <a:t>likes</a:t>
            </a:r>
            <a:endParaRPr lang="en-US" sz="2400" b="1" dirty="0">
              <a:solidFill>
                <a:srgbClr val="7030A0"/>
              </a:solidFill>
            </a:endParaRPr>
          </a:p>
        </p:txBody>
      </p:sp>
      <p:sp>
        <p:nvSpPr>
          <p:cNvPr id="8" name="TextBox 7"/>
          <p:cNvSpPr txBox="1"/>
          <p:nvPr/>
        </p:nvSpPr>
        <p:spPr>
          <a:xfrm>
            <a:off x="2362200" y="4266105"/>
            <a:ext cx="1600200" cy="461665"/>
          </a:xfrm>
          <a:prstGeom prst="rect">
            <a:avLst/>
          </a:prstGeom>
          <a:noFill/>
        </p:spPr>
        <p:txBody>
          <a:bodyPr wrap="square" rtlCol="0">
            <a:spAutoFit/>
          </a:bodyPr>
          <a:lstStyle/>
          <a:p>
            <a:r>
              <a:rPr lang="en-US" sz="2400" b="1" dirty="0" smtClean="0">
                <a:solidFill>
                  <a:srgbClr val="7030A0"/>
                </a:solidFill>
              </a:rPr>
              <a:t>see</a:t>
            </a:r>
            <a:endParaRPr lang="en-US" sz="2400" b="1" dirty="0">
              <a:solidFill>
                <a:srgbClr val="7030A0"/>
              </a:solidFill>
            </a:endParaRPr>
          </a:p>
        </p:txBody>
      </p:sp>
      <p:sp>
        <p:nvSpPr>
          <p:cNvPr id="9" name="TextBox 8"/>
          <p:cNvSpPr txBox="1"/>
          <p:nvPr/>
        </p:nvSpPr>
        <p:spPr>
          <a:xfrm>
            <a:off x="3138566" y="4757399"/>
            <a:ext cx="1409700" cy="461665"/>
          </a:xfrm>
          <a:prstGeom prst="rect">
            <a:avLst/>
          </a:prstGeom>
          <a:noFill/>
        </p:spPr>
        <p:txBody>
          <a:bodyPr wrap="square" rtlCol="0">
            <a:spAutoFit/>
          </a:bodyPr>
          <a:lstStyle/>
          <a:p>
            <a:r>
              <a:rPr lang="en-US" sz="2400" b="1" dirty="0" smtClean="0">
                <a:solidFill>
                  <a:srgbClr val="7030A0"/>
                </a:solidFill>
              </a:rPr>
              <a:t>smells</a:t>
            </a:r>
            <a:endParaRPr lang="en-US" sz="2400" b="1" dirty="0">
              <a:solidFill>
                <a:srgbClr val="7030A0"/>
              </a:solidFill>
            </a:endParaRPr>
          </a:p>
        </p:txBody>
      </p:sp>
      <p:sp>
        <p:nvSpPr>
          <p:cNvPr id="12" name="TextBox 11"/>
          <p:cNvSpPr txBox="1"/>
          <p:nvPr/>
        </p:nvSpPr>
        <p:spPr>
          <a:xfrm>
            <a:off x="2647950" y="5351088"/>
            <a:ext cx="1562100" cy="461665"/>
          </a:xfrm>
          <a:prstGeom prst="rect">
            <a:avLst/>
          </a:prstGeom>
          <a:noFill/>
        </p:spPr>
        <p:txBody>
          <a:bodyPr wrap="square" rtlCol="0">
            <a:spAutoFit/>
          </a:bodyPr>
          <a:lstStyle/>
          <a:p>
            <a:r>
              <a:rPr lang="en-US" sz="2400" b="1" dirty="0" smtClean="0">
                <a:solidFill>
                  <a:srgbClr val="7030A0"/>
                </a:solidFill>
              </a:rPr>
              <a:t>wants</a:t>
            </a:r>
            <a:endParaRPr lang="en-US" sz="2400" b="1" dirty="0">
              <a:solidFill>
                <a:srgbClr val="7030A0"/>
              </a:solidFill>
            </a:endParaRPr>
          </a:p>
        </p:txBody>
      </p:sp>
      <p:sp>
        <p:nvSpPr>
          <p:cNvPr id="13" name="Oval 12"/>
          <p:cNvSpPr/>
          <p:nvPr/>
        </p:nvSpPr>
        <p:spPr>
          <a:xfrm>
            <a:off x="304800" y="6172200"/>
            <a:ext cx="1466226"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solution</a:t>
            </a:r>
            <a:endParaRPr lang="en-US" b="1" dirty="0"/>
          </a:p>
        </p:txBody>
      </p:sp>
      <p:sp>
        <p:nvSpPr>
          <p:cNvPr id="14" name="Rectangle 13"/>
          <p:cNvSpPr/>
          <p:nvPr/>
        </p:nvSpPr>
        <p:spPr>
          <a:xfrm>
            <a:off x="2260549" y="6172199"/>
            <a:ext cx="762000" cy="457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a:t>
            </a:r>
            <a:endParaRPr lang="en-US" sz="2400" b="1" dirty="0"/>
          </a:p>
        </p:txBody>
      </p:sp>
      <p:sp>
        <p:nvSpPr>
          <p:cNvPr id="15" name="Rectangle 14"/>
          <p:cNvSpPr/>
          <p:nvPr/>
        </p:nvSpPr>
        <p:spPr>
          <a:xfrm>
            <a:off x="3265513" y="6161266"/>
            <a:ext cx="762000" cy="46813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a:t>
            </a:r>
            <a:endParaRPr lang="en-US" sz="2400" b="1" dirty="0"/>
          </a:p>
        </p:txBody>
      </p:sp>
      <p:sp>
        <p:nvSpPr>
          <p:cNvPr id="16" name="Rectangle 15"/>
          <p:cNvSpPr/>
          <p:nvPr/>
        </p:nvSpPr>
        <p:spPr>
          <a:xfrm>
            <a:off x="4288592" y="6161266"/>
            <a:ext cx="709534" cy="46813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a:t>
            </a:r>
            <a:endParaRPr lang="en-US" sz="2400" b="1" dirty="0"/>
          </a:p>
        </p:txBody>
      </p:sp>
      <p:sp>
        <p:nvSpPr>
          <p:cNvPr id="17" name="Rectangle 16"/>
          <p:cNvSpPr/>
          <p:nvPr/>
        </p:nvSpPr>
        <p:spPr>
          <a:xfrm>
            <a:off x="5260454" y="6161266"/>
            <a:ext cx="683146" cy="46813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a:t>
            </a:r>
            <a:endParaRPr lang="en-US" sz="2400" dirty="0"/>
          </a:p>
        </p:txBody>
      </p:sp>
      <p:sp>
        <p:nvSpPr>
          <p:cNvPr id="18" name="Rectangle 17"/>
          <p:cNvSpPr/>
          <p:nvPr/>
        </p:nvSpPr>
        <p:spPr>
          <a:xfrm>
            <a:off x="6178446" y="6172199"/>
            <a:ext cx="685800" cy="46813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a:t>
            </a:r>
            <a:endParaRPr lang="en-US" sz="2400" b="1" dirty="0"/>
          </a:p>
        </p:txBody>
      </p:sp>
      <p:sp>
        <p:nvSpPr>
          <p:cNvPr id="19" name="Rectangle 18"/>
          <p:cNvSpPr/>
          <p:nvPr/>
        </p:nvSpPr>
        <p:spPr>
          <a:xfrm>
            <a:off x="7087069" y="6172199"/>
            <a:ext cx="685800" cy="46813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f</a:t>
            </a:r>
            <a:endParaRPr lang="en-US" sz="2400" b="1" dirty="0"/>
          </a:p>
        </p:txBody>
      </p:sp>
      <p:sp>
        <p:nvSpPr>
          <p:cNvPr id="20" name="Rectangle 19"/>
          <p:cNvSpPr/>
          <p:nvPr/>
        </p:nvSpPr>
        <p:spPr>
          <a:xfrm>
            <a:off x="0" y="0"/>
            <a:ext cx="9144000" cy="68580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31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animEffect transition="in" filter="fade">
                                      <p:cBhvr>
                                        <p:cTn id="59" dur="500"/>
                                        <p:tgtEl>
                                          <p:spTgt spid="5"/>
                                        </p:tgtEl>
                                      </p:cBhvr>
                                    </p:animEffect>
                                  </p:childTnLst>
                                </p:cTn>
                              </p:par>
                            </p:childTnLst>
                          </p:cTn>
                        </p:par>
                      </p:childTnLst>
                    </p:cTn>
                  </p:par>
                </p:childTnLst>
              </p:cTn>
              <p:nextCondLst>
                <p:cond evt="onClick" delay="0">
                  <p:tgtEl>
                    <p:spTgt spid="14"/>
                  </p:tgtEl>
                </p:cond>
              </p:nextCondLst>
            </p:seq>
            <p:seq concurrent="1" nextAc="seek">
              <p:cTn id="60" restart="whenNotActive" fill="hold" evtFilter="cancelBubble" nodeType="interactiveSeq">
                <p:stCondLst>
                  <p:cond evt="onClick" delay="0">
                    <p:tgtEl>
                      <p:spTgt spid="15"/>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6">
                                            <p:txEl>
                                              <p:pRg st="0" end="0"/>
                                            </p:txEl>
                                          </p:spTgt>
                                        </p:tgtEl>
                                        <p:attrNameLst>
                                          <p:attrName>style.visibility</p:attrName>
                                        </p:attrNameLst>
                                      </p:cBhvr>
                                      <p:to>
                                        <p:strVal val="visible"/>
                                      </p:to>
                                    </p:set>
                                    <p:anim calcmode="lin" valueType="num">
                                      <p:cBhvr>
                                        <p:cTn id="6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6">
                                            <p:txEl>
                                              <p:pRg st="0" end="0"/>
                                            </p:txEl>
                                          </p:spTgt>
                                        </p:tgtEl>
                                      </p:cBhvr>
                                    </p:animEffect>
                                  </p:childTnLst>
                                </p:cTn>
                              </p:par>
                            </p:childTnLst>
                          </p:cTn>
                        </p:par>
                      </p:childTnLst>
                    </p:cTn>
                  </p:par>
                </p:childTnLst>
              </p:cTn>
              <p:nextCondLst>
                <p:cond evt="onClick" delay="0">
                  <p:tgtEl>
                    <p:spTgt spid="15"/>
                  </p:tgtEl>
                </p:cond>
              </p:nextCondLst>
            </p:seq>
            <p:seq concurrent="1" nextAc="seek">
              <p:cTn id="68" restart="whenNotActive" fill="hold" evtFilter="cancelBubble" nodeType="interactiveSeq">
                <p:stCondLst>
                  <p:cond evt="onClick" delay="0">
                    <p:tgtEl>
                      <p:spTgt spid="16"/>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7">
                                            <p:txEl>
                                              <p:pRg st="0" end="0"/>
                                            </p:txEl>
                                          </p:spTgt>
                                        </p:tgtEl>
                                        <p:attrNameLst>
                                          <p:attrName>style.visibility</p:attrName>
                                        </p:attrNameLst>
                                      </p:cBhvr>
                                      <p:to>
                                        <p:strVal val="visible"/>
                                      </p:to>
                                    </p:set>
                                    <p:anim calcmode="lin" valueType="num">
                                      <p:cBhvr>
                                        <p:cTn id="7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7">
                                            <p:txEl>
                                              <p:pRg st="0" end="0"/>
                                            </p:txEl>
                                          </p:spTgt>
                                        </p:tgtEl>
                                      </p:cBhvr>
                                    </p:animEffect>
                                  </p:childTnLst>
                                </p:cTn>
                              </p:par>
                            </p:childTnLst>
                          </p:cTn>
                        </p:par>
                      </p:childTnLst>
                    </p:cTn>
                  </p:par>
                </p:childTnLst>
              </p:cTn>
              <p:nextCondLst>
                <p:cond evt="onClick" delay="0">
                  <p:tgtEl>
                    <p:spTgt spid="16"/>
                  </p:tgtEl>
                </p:cond>
              </p:nextCondLst>
            </p:seq>
            <p:seq concurrent="1" nextAc="seek">
              <p:cTn id="76" restart="whenNotActive" fill="hold" evtFilter="cancelBubble" nodeType="interactiveSeq">
                <p:stCondLst>
                  <p:cond evt="onClick" delay="0">
                    <p:tgtEl>
                      <p:spTgt spid="17"/>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8">
                                            <p:txEl>
                                              <p:pRg st="0" end="0"/>
                                            </p:txEl>
                                          </p:spTgt>
                                        </p:tgtEl>
                                        <p:attrNameLst>
                                          <p:attrName>style.visibility</p:attrName>
                                        </p:attrNameLst>
                                      </p:cBhvr>
                                      <p:to>
                                        <p:strVal val="visible"/>
                                      </p:to>
                                    </p:set>
                                    <p:anim calcmode="lin" valueType="num">
                                      <p:cBhvr>
                                        <p:cTn id="8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8">
                                            <p:txEl>
                                              <p:pRg st="0" end="0"/>
                                            </p:txEl>
                                          </p:spTgt>
                                        </p:tgtEl>
                                      </p:cBhvr>
                                    </p:animEffect>
                                  </p:child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9">
                                            <p:txEl>
                                              <p:pRg st="0" end="0"/>
                                            </p:txEl>
                                          </p:spTgt>
                                        </p:tgtEl>
                                        <p:attrNameLst>
                                          <p:attrName>style.visibility</p:attrName>
                                        </p:attrNameLst>
                                      </p:cBhvr>
                                      <p:to>
                                        <p:strVal val="visible"/>
                                      </p:to>
                                    </p:set>
                                    <p:anim calcmode="lin" valueType="num">
                                      <p:cBhvr>
                                        <p:cTn id="8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9">
                                            <p:txEl>
                                              <p:pRg st="0" end="0"/>
                                            </p:txEl>
                                          </p:spTgt>
                                        </p:tgtEl>
                                      </p:cBhvr>
                                    </p:animEffec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19"/>
                    </p:tgtEl>
                  </p:cond>
                </p:stCondLst>
                <p:endSync evt="end" delay="0">
                  <p:rtn val="all"/>
                </p:endSync>
                <p:childTnLst>
                  <p:par>
                    <p:cTn id="93" fill="hold">
                      <p:stCondLst>
                        <p:cond delay="0"/>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12">
                                            <p:txEl>
                                              <p:pRg st="0" end="0"/>
                                            </p:txEl>
                                          </p:spTgt>
                                        </p:tgtEl>
                                        <p:attrNameLst>
                                          <p:attrName>style.visibility</p:attrName>
                                        </p:attrNameLst>
                                      </p:cBhvr>
                                      <p:to>
                                        <p:strVal val="visible"/>
                                      </p:to>
                                    </p:set>
                                    <p:anim calcmode="lin" valueType="num">
                                      <p:cBhvr>
                                        <p:cTn id="9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12">
                                            <p:txEl>
                                              <p:pRg st="0" end="0"/>
                                            </p:txEl>
                                          </p:spTgt>
                                        </p:tgtEl>
                                      </p:cBhvr>
                                    </p:animEffect>
                                  </p:childTnLst>
                                </p:cTn>
                              </p:par>
                            </p:childTnLst>
                          </p:cTn>
                        </p:par>
                      </p:childTnLst>
                    </p:cTn>
                  </p:par>
                </p:childTnLst>
              </p:cTn>
              <p:nextCondLst>
                <p:cond evt="onClick" delay="0">
                  <p:tgtEl>
                    <p:spTgt spid="19"/>
                  </p:tgtEl>
                </p:cond>
              </p:nextCondLst>
            </p:seq>
          </p:childTnLst>
        </p:cTn>
      </p:par>
    </p:tnLst>
    <p:bldLst>
      <p:bldP spid="2" grpId="0" animBg="1"/>
      <p:bldP spid="3" grpId="0"/>
      <p:bldP spid="10" grpId="0"/>
      <p:bldP spid="5" grpId="0"/>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4876800" y="304800"/>
            <a:ext cx="3581400" cy="1295400"/>
          </a:xfrm>
          <a:prstGeom prst="cloudCallout">
            <a:avLst>
              <a:gd name="adj1" fmla="val -31665"/>
              <a:gd name="adj2" fmla="val 12132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Home work</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TextBox 4"/>
          <p:cNvSpPr txBox="1"/>
          <p:nvPr/>
        </p:nvSpPr>
        <p:spPr>
          <a:xfrm>
            <a:off x="838200" y="4724400"/>
            <a:ext cx="7467600" cy="1569660"/>
          </a:xfrm>
          <a:prstGeom prst="rect">
            <a:avLst/>
          </a:prstGeom>
          <a:solidFill>
            <a:schemeClr val="accent1">
              <a:lumMod val="20000"/>
              <a:lumOff val="80000"/>
            </a:schemeClr>
          </a:solidFill>
          <a:ln w="3175">
            <a:solidFill>
              <a:schemeClr val="tx1"/>
            </a:solidFill>
          </a:ln>
          <a:effectLst/>
        </p:spPr>
        <p:txBody>
          <a:bodyPr wrap="square" rtlCol="0">
            <a:spAutoFit/>
          </a:bodyPr>
          <a:lstStyle/>
          <a:p>
            <a:pPr algn="ctr"/>
            <a:r>
              <a:rPr lang="en-US" sz="3200" b="1" dirty="0" smtClean="0">
                <a:latin typeface="Times New Roman" pitchFamily="18" charset="0"/>
                <a:cs typeface="Times New Roman" pitchFamily="18" charset="0"/>
              </a:rPr>
              <a:t>Go to section A4, read the passage and choose which verb is better. Underline the word you choose. It`s your </a:t>
            </a:r>
            <a:r>
              <a:rPr lang="en-US" sz="3200" b="1" smtClean="0">
                <a:latin typeface="Times New Roman" pitchFamily="18" charset="0"/>
                <a:cs typeface="Times New Roman" pitchFamily="18" charset="0"/>
              </a:rPr>
              <a:t>home work.</a:t>
            </a:r>
            <a:endParaRPr lang="en-US" sz="3200" b="1" dirty="0">
              <a:latin typeface="Elephant" pitchFamily="18" charset="0"/>
              <a:cs typeface="Times New Roman" pitchFamily="18" charset="0"/>
            </a:endParaRPr>
          </a:p>
        </p:txBody>
      </p:sp>
      <p:pic>
        <p:nvPicPr>
          <p:cNvPr id="2" name="Picture 1"/>
          <p:cNvPicPr>
            <a:picLocks noChangeAspect="1"/>
          </p:cNvPicPr>
          <p:nvPr/>
        </p:nvPicPr>
        <p:blipFill>
          <a:blip r:embed="rId3"/>
          <a:stretch>
            <a:fillRect/>
          </a:stretch>
        </p:blipFill>
        <p:spPr>
          <a:xfrm>
            <a:off x="2057400" y="1447800"/>
            <a:ext cx="3078747" cy="2969009"/>
          </a:xfrm>
          <a:prstGeom prst="rect">
            <a:avLst/>
          </a:prstGeom>
        </p:spPr>
      </p:pic>
      <p:sp>
        <p:nvSpPr>
          <p:cNvPr id="6" name="Rectangle 5"/>
          <p:cNvSpPr/>
          <p:nvPr/>
        </p:nvSpPr>
        <p:spPr>
          <a:xfrm>
            <a:off x="0" y="0"/>
            <a:ext cx="9144000" cy="68580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856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9600"/>
            <a:ext cx="7702656" cy="4800599"/>
          </a:xfrm>
          <a:prstGeom prst="rect">
            <a:avLst/>
          </a:prstGeom>
        </p:spPr>
      </p:pic>
    </p:spTree>
    <p:extLst>
      <p:ext uri="{BB962C8B-B14F-4D97-AF65-F5344CB8AC3E}">
        <p14:creationId xmlns:p14="http://schemas.microsoft.com/office/powerpoint/2010/main" val="11436766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2819400" y="609600"/>
            <a:ext cx="3886200" cy="762000"/>
          </a:xfrm>
          <a:prstGeom prst="round2DiagRect">
            <a:avLst/>
          </a:prstGeom>
          <a:blipFill>
            <a:blip r:embed="rId3"/>
            <a:tile tx="0" ty="0" sx="100000" sy="100000" flip="none" algn="tl"/>
          </a:blip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2060"/>
                </a:solidFill>
                <a:latin typeface="Times New Roman" pitchFamily="18" charset="0"/>
                <a:cs typeface="Times New Roman" pitchFamily="18" charset="0"/>
              </a:rPr>
              <a:t>Identity</a:t>
            </a:r>
            <a:endParaRPr lang="en-US" sz="4400" b="1" dirty="0">
              <a:solidFill>
                <a:srgbClr val="002060"/>
              </a:solidFill>
              <a:latin typeface="Times New Roman" pitchFamily="18" charset="0"/>
              <a:cs typeface="Times New Roman" pitchFamily="18" charset="0"/>
            </a:endParaRPr>
          </a:p>
        </p:txBody>
      </p:sp>
      <p:pic>
        <p:nvPicPr>
          <p:cNvPr id="8" name="Picture 7" descr="six.jpg"/>
          <p:cNvPicPr>
            <a:picLocks noChangeAspect="1"/>
          </p:cNvPicPr>
          <p:nvPr/>
        </p:nvPicPr>
        <p:blipFill>
          <a:blip r:embed="rId4" cstate="print"/>
          <a:stretch>
            <a:fillRect/>
          </a:stretch>
        </p:blipFill>
        <p:spPr>
          <a:xfrm>
            <a:off x="6506570" y="2729552"/>
            <a:ext cx="1066800" cy="13563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Rectangle 8"/>
          <p:cNvSpPr/>
          <p:nvPr/>
        </p:nvSpPr>
        <p:spPr>
          <a:xfrm>
            <a:off x="0" y="0"/>
            <a:ext cx="9144000" cy="6858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029200" y="4572000"/>
            <a:ext cx="3048000" cy="830997"/>
          </a:xfrm>
          <a:prstGeom prst="rect">
            <a:avLst/>
          </a:prstGeom>
        </p:spPr>
        <p:txBody>
          <a:bodyPr wrap="square">
            <a:spAutoFit/>
          </a:bodyPr>
          <a:lstStyle/>
          <a:p>
            <a:pPr lvl="0" algn="ctr"/>
            <a:r>
              <a:rPr lang="en-US" sz="2400" b="1" dirty="0">
                <a:solidFill>
                  <a:srgbClr val="002060"/>
                </a:solidFill>
                <a:latin typeface="Times New Roman" pitchFamily="18" charset="0"/>
                <a:cs typeface="Times New Roman" pitchFamily="18" charset="0"/>
              </a:rPr>
              <a:t>Class : Six</a:t>
            </a:r>
          </a:p>
          <a:p>
            <a:pPr lvl="0" algn="ctr"/>
            <a:r>
              <a:rPr lang="en-US" sz="2400" b="1" dirty="0">
                <a:solidFill>
                  <a:srgbClr val="002060"/>
                </a:solidFill>
                <a:latin typeface="Times New Roman" pitchFamily="18" charset="0"/>
                <a:cs typeface="Times New Roman" pitchFamily="18" charset="0"/>
              </a:rPr>
              <a:t>English For </a:t>
            </a:r>
            <a:r>
              <a:rPr lang="en-US" sz="2400" b="1" dirty="0" smtClean="0">
                <a:solidFill>
                  <a:srgbClr val="002060"/>
                </a:solidFill>
                <a:latin typeface="Times New Roman" pitchFamily="18" charset="0"/>
                <a:cs typeface="Times New Roman" pitchFamily="18" charset="0"/>
              </a:rPr>
              <a:t>Today</a:t>
            </a:r>
            <a:endParaRPr lang="en-US" sz="2400" b="1" dirty="0">
              <a:solidFill>
                <a:srgbClr val="002060"/>
              </a:solidFill>
              <a:latin typeface="Times New Roman" pitchFamily="18" charset="0"/>
              <a:cs typeface="Times New Roman" pitchFamily="18" charset="0"/>
            </a:endParaRPr>
          </a:p>
        </p:txBody>
      </p:sp>
      <p:sp>
        <p:nvSpPr>
          <p:cNvPr id="3" name="Rectangle 2"/>
          <p:cNvSpPr/>
          <p:nvPr/>
        </p:nvSpPr>
        <p:spPr>
          <a:xfrm>
            <a:off x="609600" y="3833336"/>
            <a:ext cx="4572000" cy="2308324"/>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MD. MONSUR AHMED (M.A- </a:t>
            </a:r>
            <a:r>
              <a:rPr kumimoji="0" lang="en-US" sz="2400" b="1" i="0" u="none" strike="noStrike" kern="0" cap="none" spc="0" normalizeH="0" baseline="0" noProof="0" dirty="0" err="1">
                <a:ln>
                  <a:noFill/>
                </a:ln>
                <a:solidFill>
                  <a:prstClr val="black"/>
                </a:solidFill>
                <a:effectLst/>
                <a:uLnTx/>
                <a:uFillTx/>
              </a:rPr>
              <a:t>B.Ed</a:t>
            </a:r>
            <a:r>
              <a:rPr kumimoji="0" lang="en-US" sz="2400" b="1" i="0" u="none" strike="noStrike" kern="0" cap="none" spc="0" normalizeH="0" baseline="0" noProof="0" dirty="0">
                <a:ln>
                  <a:noFill/>
                </a:ln>
                <a:solidFill>
                  <a:prstClr val="black"/>
                </a:solidFill>
                <a:effectLst/>
                <a:uLnTx/>
                <a:uFillTx/>
              </a:rPr>
              <a:t>)</a:t>
            </a:r>
            <a:br>
              <a:rPr kumimoji="0" lang="en-US" sz="2400" b="1" i="0" u="none" strike="noStrike" kern="0" cap="none" spc="0" normalizeH="0" baseline="0" noProof="0" dirty="0">
                <a:ln>
                  <a:noFill/>
                </a:ln>
                <a:solidFill>
                  <a:prstClr val="black"/>
                </a:solidFill>
                <a:effectLst/>
                <a:uLnTx/>
                <a:uFillTx/>
              </a:rPr>
            </a:br>
            <a:r>
              <a:rPr kumimoji="0" lang="en-US" sz="2400" b="1" i="0" u="none" strike="noStrike" kern="0" cap="none" spc="0" normalizeH="0" baseline="0" noProof="0" dirty="0">
                <a:ln>
                  <a:noFill/>
                </a:ln>
                <a:solidFill>
                  <a:prstClr val="black"/>
                </a:solidFill>
                <a:effectLst/>
                <a:uLnTx/>
                <a:uFillTx/>
              </a:rPr>
              <a:t>ASSISTANT TEACHER</a:t>
            </a:r>
            <a:br>
              <a:rPr kumimoji="0" lang="en-US" sz="2400" b="1" i="0" u="none" strike="noStrike" kern="0" cap="none" spc="0" normalizeH="0" baseline="0" noProof="0" dirty="0">
                <a:ln>
                  <a:noFill/>
                </a:ln>
                <a:solidFill>
                  <a:prstClr val="black"/>
                </a:solidFill>
                <a:effectLst/>
                <a:uLnTx/>
                <a:uFillTx/>
              </a:rPr>
            </a:br>
            <a:r>
              <a:rPr kumimoji="0" lang="en-US" sz="2400" b="1" i="0" u="none" strike="noStrike" kern="0" cap="none" spc="0" normalizeH="0" baseline="0" noProof="0" dirty="0">
                <a:ln>
                  <a:noFill/>
                </a:ln>
                <a:solidFill>
                  <a:prstClr val="black"/>
                </a:solidFill>
                <a:effectLst/>
                <a:uLnTx/>
                <a:uFillTx/>
              </a:rPr>
              <a:t>CHANDPUR NURIA HIGH SCHOOL</a:t>
            </a:r>
            <a:br>
              <a:rPr kumimoji="0" lang="en-US" sz="2400" b="1" i="0" u="none" strike="noStrike" kern="0" cap="none" spc="0" normalizeH="0" baseline="0" noProof="0" dirty="0">
                <a:ln>
                  <a:noFill/>
                </a:ln>
                <a:solidFill>
                  <a:prstClr val="black"/>
                </a:solidFill>
                <a:effectLst/>
                <a:uLnTx/>
                <a:uFillTx/>
              </a:rPr>
            </a:br>
            <a:r>
              <a:rPr kumimoji="0" lang="en-US" sz="2400" b="1" i="0" u="none" strike="noStrike" kern="0" cap="none" spc="0" normalizeH="0" baseline="0" noProof="0" dirty="0">
                <a:ln>
                  <a:noFill/>
                </a:ln>
                <a:solidFill>
                  <a:prstClr val="black"/>
                </a:solidFill>
                <a:effectLst/>
                <a:uLnTx/>
                <a:uFillTx/>
              </a:rPr>
              <a:t>PURAN BAZAR, CHANDPUR.</a:t>
            </a:r>
            <a:br>
              <a:rPr kumimoji="0" lang="en-US" sz="2400" b="1" i="0" u="none" strike="noStrike" kern="0" cap="none" spc="0" normalizeH="0" baseline="0" noProof="0" dirty="0">
                <a:ln>
                  <a:noFill/>
                </a:ln>
                <a:solidFill>
                  <a:prstClr val="black"/>
                </a:solidFill>
                <a:effectLst/>
                <a:uLnTx/>
                <a:uFillTx/>
              </a:rPr>
            </a:br>
            <a:r>
              <a:rPr kumimoji="0" lang="en-US" sz="2400" b="1" i="0" u="none" strike="noStrike" kern="0" cap="none" spc="0" normalizeH="0" baseline="0" noProof="0" dirty="0">
                <a:ln>
                  <a:noFill/>
                </a:ln>
                <a:solidFill>
                  <a:prstClr val="black"/>
                </a:solidFill>
                <a:effectLst/>
                <a:uLnTx/>
                <a:uFillTx/>
              </a:rPr>
              <a:t>MOB: 01673341343</a:t>
            </a:r>
            <a:br>
              <a:rPr kumimoji="0" lang="en-US" sz="2400" b="1" i="0" u="none" strike="noStrike" kern="0" cap="none" spc="0" normalizeH="0" baseline="0" noProof="0" dirty="0">
                <a:ln>
                  <a:noFill/>
                </a:ln>
                <a:solidFill>
                  <a:prstClr val="black"/>
                </a:solidFill>
                <a:effectLst/>
                <a:uLnTx/>
                <a:uFillTx/>
              </a:rPr>
            </a:br>
            <a:r>
              <a:rPr kumimoji="0" lang="en-US" sz="2400" b="1" i="0" u="none" strike="noStrike" kern="0" cap="none" spc="0" normalizeH="0" baseline="0" noProof="0" dirty="0">
                <a:ln>
                  <a:noFill/>
                </a:ln>
                <a:solidFill>
                  <a:prstClr val="black"/>
                </a:solidFill>
                <a:effectLst/>
                <a:uLnTx/>
                <a:uFillTx/>
              </a:rPr>
              <a:t>E-mail: monsuratc@gmail.com</a:t>
            </a:r>
            <a:endParaRPr kumimoji="0" lang="en-US" sz="1800" b="0" i="0" u="none" strike="noStrike" kern="0" cap="none" spc="0" normalizeH="0" baseline="0" noProof="0" dirty="0">
              <a:ln>
                <a:noFill/>
              </a:ln>
              <a:solidFill>
                <a:prstClr val="black"/>
              </a:solidFill>
              <a:effectLst/>
              <a:uLnTx/>
              <a:uFillTx/>
              <a:latin typeface="Lucida Sans Unicode"/>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1883732"/>
            <a:ext cx="1524000" cy="1524000"/>
          </a:xfrm>
          <a:prstGeom prst="rect">
            <a:avLst/>
          </a:prstGeom>
        </p:spPr>
      </p:pic>
    </p:spTree>
    <p:extLst>
      <p:ext uri="{BB962C8B-B14F-4D97-AF65-F5344CB8AC3E}">
        <p14:creationId xmlns:p14="http://schemas.microsoft.com/office/powerpoint/2010/main" val="10444413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53"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219200" y="533400"/>
            <a:ext cx="6934200" cy="1077218"/>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200" b="1" dirty="0" smtClean="0">
                <a:latin typeface="Times New Roman" pitchFamily="18" charset="0"/>
                <a:cs typeface="Times New Roman" pitchFamily="18" charset="0"/>
              </a:rPr>
              <a:t>Look at the picture and guess what are they ?  Do you like these dishes? </a:t>
            </a:r>
          </a:p>
        </p:txBody>
      </p:sp>
      <p:pic>
        <p:nvPicPr>
          <p:cNvPr id="8" name="Picture 7" descr="mp.jpg"/>
          <p:cNvPicPr>
            <a:picLocks noChangeAspect="1"/>
          </p:cNvPicPr>
          <p:nvPr/>
        </p:nvPicPr>
        <p:blipFill>
          <a:blip r:embed="rId3"/>
          <a:stretch>
            <a:fillRect/>
          </a:stretch>
        </p:blipFill>
        <p:spPr>
          <a:xfrm>
            <a:off x="6324600" y="2133600"/>
            <a:ext cx="2286000" cy="2362200"/>
          </a:xfrm>
          <a:prstGeom prst="rect">
            <a:avLst/>
          </a:prstGeom>
          <a:ln w="3175">
            <a:solidFill>
              <a:schemeClr val="tx1"/>
            </a:solidFill>
          </a:ln>
        </p:spPr>
      </p:pic>
      <p:pic>
        <p:nvPicPr>
          <p:cNvPr id="9" name="Picture 8" descr="mp2.jpg"/>
          <p:cNvPicPr>
            <a:picLocks noChangeAspect="1"/>
          </p:cNvPicPr>
          <p:nvPr/>
        </p:nvPicPr>
        <p:blipFill>
          <a:blip r:embed="rId4"/>
          <a:stretch>
            <a:fillRect/>
          </a:stretch>
        </p:blipFill>
        <p:spPr>
          <a:xfrm>
            <a:off x="2971800" y="1905000"/>
            <a:ext cx="3124200" cy="2743200"/>
          </a:xfrm>
          <a:prstGeom prst="rect">
            <a:avLst/>
          </a:prstGeom>
        </p:spPr>
      </p:pic>
      <p:pic>
        <p:nvPicPr>
          <p:cNvPr id="10" name="Picture 9" descr="mp3.jpg"/>
          <p:cNvPicPr>
            <a:picLocks noChangeAspect="1"/>
          </p:cNvPicPr>
          <p:nvPr/>
        </p:nvPicPr>
        <p:blipFill>
          <a:blip r:embed="rId5"/>
          <a:stretch>
            <a:fillRect/>
          </a:stretch>
        </p:blipFill>
        <p:spPr>
          <a:xfrm>
            <a:off x="381000" y="2209800"/>
            <a:ext cx="2286000" cy="2362200"/>
          </a:xfrm>
          <a:prstGeom prst="rect">
            <a:avLst/>
          </a:prstGeom>
        </p:spPr>
      </p:pic>
      <p:sp>
        <p:nvSpPr>
          <p:cNvPr id="12" name="TextBox 11"/>
          <p:cNvSpPr txBox="1"/>
          <p:nvPr/>
        </p:nvSpPr>
        <p:spPr>
          <a:xfrm>
            <a:off x="304800" y="4724400"/>
            <a:ext cx="2362200" cy="830997"/>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400" b="1" dirty="0" smtClean="0"/>
              <a:t>Vegetable </a:t>
            </a:r>
            <a:r>
              <a:rPr lang="en-US" sz="2400" b="1" dirty="0" err="1" smtClean="0"/>
              <a:t>Khichuri</a:t>
            </a:r>
            <a:endParaRPr lang="en-US" sz="2400" b="1" dirty="0"/>
          </a:p>
        </p:txBody>
      </p:sp>
      <p:sp>
        <p:nvSpPr>
          <p:cNvPr id="15" name="TextBox 14"/>
          <p:cNvSpPr txBox="1"/>
          <p:nvPr/>
        </p:nvSpPr>
        <p:spPr>
          <a:xfrm>
            <a:off x="6400800" y="4648200"/>
            <a:ext cx="2133600" cy="830997"/>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400" b="1" dirty="0" err="1" smtClean="0"/>
              <a:t>Vuna</a:t>
            </a:r>
            <a:endParaRPr lang="en-US" sz="2400" b="1" dirty="0" smtClean="0"/>
          </a:p>
          <a:p>
            <a:pPr algn="ctr"/>
            <a:r>
              <a:rPr lang="en-US" sz="2400" b="1" dirty="0" smtClean="0"/>
              <a:t> </a:t>
            </a:r>
            <a:r>
              <a:rPr lang="en-US" sz="2400" b="1" dirty="0" err="1" smtClean="0"/>
              <a:t>Khichuri</a:t>
            </a:r>
            <a:endParaRPr lang="en-US" sz="2400" b="1" dirty="0"/>
          </a:p>
        </p:txBody>
      </p:sp>
      <p:sp>
        <p:nvSpPr>
          <p:cNvPr id="16" name="TextBox 15"/>
          <p:cNvSpPr txBox="1"/>
          <p:nvPr/>
        </p:nvSpPr>
        <p:spPr>
          <a:xfrm>
            <a:off x="3048000" y="4876800"/>
            <a:ext cx="2819400" cy="584775"/>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3200" b="1" dirty="0" err="1" smtClean="0"/>
              <a:t>Moragpolau</a:t>
            </a:r>
            <a:endParaRPr lang="en-US" sz="3200" b="1" dirty="0"/>
          </a:p>
        </p:txBody>
      </p:sp>
      <p:sp>
        <p:nvSpPr>
          <p:cNvPr id="17" name="TextBox 16"/>
          <p:cNvSpPr txBox="1"/>
          <p:nvPr/>
        </p:nvSpPr>
        <p:spPr>
          <a:xfrm>
            <a:off x="1447800" y="5943600"/>
            <a:ext cx="6096000" cy="523220"/>
          </a:xfrm>
          <a:prstGeom prst="rect">
            <a:avLst/>
          </a:prstGeom>
          <a:solidFill>
            <a:schemeClr val="accent4">
              <a:lumMod val="20000"/>
              <a:lumOff val="80000"/>
            </a:schemeClr>
          </a:solidFill>
          <a:ln w="9525">
            <a:solidFill>
              <a:schemeClr val="tx1"/>
            </a:solidFill>
          </a:ln>
        </p:spPr>
        <p:txBody>
          <a:bodyPr wrap="square" rtlCol="0">
            <a:spAutoFit/>
          </a:bodyPr>
          <a:lstStyle/>
          <a:p>
            <a:pPr algn="ctr"/>
            <a:r>
              <a:rPr lang="en-US" sz="2800" b="1" dirty="0" smtClean="0"/>
              <a:t>T. What is your favorite food?</a:t>
            </a:r>
            <a:endParaRPr lang="en-US" sz="2800" b="1" dirty="0"/>
          </a:p>
        </p:txBody>
      </p:sp>
      <p:sp>
        <p:nvSpPr>
          <p:cNvPr id="11" name="Rectangle 10"/>
          <p:cNvSpPr/>
          <p:nvPr/>
        </p:nvSpPr>
        <p:spPr>
          <a:xfrm>
            <a:off x="0" y="0"/>
            <a:ext cx="9144000" cy="6858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17"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143000" y="4191000"/>
            <a:ext cx="7162800" cy="2057400"/>
          </a:xfrm>
          <a:prstGeom prst="round2DiagRect">
            <a:avLst/>
          </a:prstGeom>
          <a:solidFill>
            <a:schemeClr val="accent1">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lephant" pitchFamily="18" charset="0"/>
              </a:rPr>
              <a:t>It smells good !</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lephant" pitchFamily="18" charset="0"/>
            </a:endParaRPr>
          </a:p>
          <a:p>
            <a:pPr algn="ctr"/>
            <a:r>
              <a:rPr lang="en-US" sz="3600" b="1" dirty="0" smtClean="0">
                <a:solidFill>
                  <a:srgbClr val="00B0F0"/>
                </a:solidFill>
                <a:latin typeface="Times New Roman" pitchFamily="18" charset="0"/>
                <a:cs typeface="Times New Roman" pitchFamily="18" charset="0"/>
              </a:rPr>
              <a:t>( Lesson – 6 )</a:t>
            </a:r>
            <a:endParaRPr lang="en-US" sz="3600" b="1" dirty="0">
              <a:solidFill>
                <a:srgbClr val="00B0F0"/>
              </a:solidFill>
              <a:latin typeface="Times New Roman" pitchFamily="18" charset="0"/>
              <a:cs typeface="Times New Roman" pitchFamily="18" charset="0"/>
            </a:endParaRPr>
          </a:p>
        </p:txBody>
      </p:sp>
      <p:sp>
        <p:nvSpPr>
          <p:cNvPr id="4" name="Round Diagonal Corner Rectangle 3"/>
          <p:cNvSpPr/>
          <p:nvPr/>
        </p:nvSpPr>
        <p:spPr>
          <a:xfrm>
            <a:off x="1143000" y="457200"/>
            <a:ext cx="6972300" cy="1295400"/>
          </a:xfrm>
          <a:prstGeom prst="round2Diag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70C0"/>
                </a:solidFill>
                <a:latin typeface="Times New Roman" pitchFamily="18" charset="0"/>
                <a:cs typeface="Times New Roman" pitchFamily="18" charset="0"/>
              </a:rPr>
              <a:t>Today`s topic</a:t>
            </a:r>
            <a:endParaRPr lang="en-US" sz="2400" b="1" dirty="0">
              <a:solidFill>
                <a:srgbClr val="002060"/>
              </a:solidFill>
              <a:latin typeface="Times New Roman" pitchFamily="18" charset="0"/>
              <a:cs typeface="Times New Roman" pitchFamily="18" charset="0"/>
            </a:endParaRPr>
          </a:p>
        </p:txBody>
      </p:sp>
      <p:pic>
        <p:nvPicPr>
          <p:cNvPr id="6" name="Picture 5" descr="smell.png"/>
          <p:cNvPicPr>
            <a:picLocks noChangeAspect="1"/>
          </p:cNvPicPr>
          <p:nvPr/>
        </p:nvPicPr>
        <p:blipFill>
          <a:blip r:embed="rId3"/>
          <a:stretch>
            <a:fillRect/>
          </a:stretch>
        </p:blipFill>
        <p:spPr>
          <a:xfrm>
            <a:off x="2819400" y="1752600"/>
            <a:ext cx="3810532" cy="2362200"/>
          </a:xfrm>
          <a:prstGeom prst="rect">
            <a:avLst/>
          </a:prstGeom>
          <a:ln w="3175">
            <a:solidFill>
              <a:schemeClr val="tx1"/>
            </a:solidFill>
          </a:ln>
        </p:spPr>
      </p:pic>
      <p:sp>
        <p:nvSpPr>
          <p:cNvPr id="7" name="Rectangle 6"/>
          <p:cNvSpPr/>
          <p:nvPr/>
        </p:nvSpPr>
        <p:spPr>
          <a:xfrm>
            <a:off x="0" y="0"/>
            <a:ext cx="9144000" cy="6858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497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00200" y="1828800"/>
            <a:ext cx="4876800" cy="584775"/>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200" b="1" dirty="0" smtClean="0"/>
              <a:t>Learning outcomes</a:t>
            </a:r>
            <a:endParaRPr lang="en-US" sz="3200" b="1" dirty="0"/>
          </a:p>
        </p:txBody>
      </p:sp>
      <p:sp>
        <p:nvSpPr>
          <p:cNvPr id="6" name="Rectangle 5"/>
          <p:cNvSpPr/>
          <p:nvPr/>
        </p:nvSpPr>
        <p:spPr>
          <a:xfrm>
            <a:off x="1143000" y="2819400"/>
            <a:ext cx="6553200" cy="2308324"/>
          </a:xfrm>
          <a:prstGeom prst="rect">
            <a:avLst/>
          </a:prstGeom>
        </p:spPr>
        <p:txBody>
          <a:bodyPr wrap="square">
            <a:spAutoFit/>
          </a:bodyPr>
          <a:lstStyle/>
          <a:p>
            <a:pPr lvl="0"/>
            <a:r>
              <a:rPr lang="en-US" sz="2400" b="1" dirty="0">
                <a:solidFill>
                  <a:srgbClr val="EEECE1">
                    <a:lumMod val="10000"/>
                  </a:srgbClr>
                </a:solidFill>
              </a:rPr>
              <a:t>After completing this lesson students will be able to </a:t>
            </a:r>
            <a:r>
              <a:rPr lang="en-US" sz="2400" b="1" dirty="0" smtClean="0">
                <a:solidFill>
                  <a:srgbClr val="EEECE1">
                    <a:lumMod val="10000"/>
                  </a:srgbClr>
                </a:solidFill>
              </a:rPr>
              <a:t>..</a:t>
            </a:r>
          </a:p>
          <a:p>
            <a:r>
              <a:rPr lang="en-US" sz="2400" b="1" dirty="0" smtClean="0"/>
              <a:t>1.Ask </a:t>
            </a:r>
            <a:r>
              <a:rPr lang="en-US" sz="2400" b="1" dirty="0"/>
              <a:t>and answer</a:t>
            </a:r>
          </a:p>
          <a:p>
            <a:r>
              <a:rPr lang="en-US" sz="2400" b="1" dirty="0" smtClean="0"/>
              <a:t>2. Participate </a:t>
            </a:r>
            <a:r>
              <a:rPr lang="en-US" sz="2400" b="1" dirty="0"/>
              <a:t>in short dialogues on familiar topics</a:t>
            </a:r>
          </a:p>
          <a:p>
            <a:r>
              <a:rPr lang="en-US" sz="2400" b="1" dirty="0" smtClean="0"/>
              <a:t>3. Fill </a:t>
            </a:r>
            <a:r>
              <a:rPr lang="en-US" sz="2400" b="1" dirty="0"/>
              <a:t>in the gaps with appropriate verbs</a:t>
            </a:r>
          </a:p>
          <a:p>
            <a:pPr lvl="0"/>
            <a:r>
              <a:rPr lang="en-US" sz="2400" b="1" dirty="0" smtClean="0">
                <a:solidFill>
                  <a:srgbClr val="EEECE1">
                    <a:lumMod val="10000"/>
                  </a:srgbClr>
                </a:solidFill>
              </a:rPr>
              <a:t> </a:t>
            </a:r>
            <a:endParaRPr lang="en-US" sz="2400" b="1" dirty="0">
              <a:solidFill>
                <a:srgbClr val="EEECE1">
                  <a:lumMod val="10000"/>
                </a:srgbClr>
              </a:solidFill>
            </a:endParaRPr>
          </a:p>
        </p:txBody>
      </p:sp>
    </p:spTree>
    <p:extLst>
      <p:ext uri="{BB962C8B-B14F-4D97-AF65-F5344CB8AC3E}">
        <p14:creationId xmlns:p14="http://schemas.microsoft.com/office/powerpoint/2010/main" val="234042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315200" cy="830997"/>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AU" sz="2400" b="1" dirty="0" smtClean="0">
                <a:latin typeface="Times New Roman" panose="02020603050405020304" pitchFamily="18" charset="0"/>
                <a:cs typeface="Times New Roman" panose="02020603050405020304" pitchFamily="18" charset="0"/>
              </a:rPr>
              <a:t>Dear Students at first listen to me attentively then answer the following questions :-</a:t>
            </a:r>
            <a:endParaRPr lang="en-AU" sz="2400" b="1" dirty="0">
              <a:latin typeface="Times New Roman" panose="02020603050405020304" pitchFamily="18" charset="0"/>
              <a:cs typeface="Times New Roman" panose="02020603050405020304" pitchFamily="18" charset="0"/>
            </a:endParaRPr>
          </a:p>
        </p:txBody>
      </p:sp>
      <p:pic>
        <p:nvPicPr>
          <p:cNvPr id="12" name="Picture 11" descr="smell.png"/>
          <p:cNvPicPr>
            <a:picLocks noChangeAspect="1"/>
          </p:cNvPicPr>
          <p:nvPr/>
        </p:nvPicPr>
        <p:blipFill>
          <a:blip r:embed="rId3"/>
          <a:stretch>
            <a:fillRect/>
          </a:stretch>
        </p:blipFill>
        <p:spPr>
          <a:xfrm>
            <a:off x="5029200" y="1905000"/>
            <a:ext cx="2896132" cy="2057400"/>
          </a:xfrm>
          <a:prstGeom prst="rect">
            <a:avLst/>
          </a:prstGeom>
          <a:ln w="3175">
            <a:solidFill>
              <a:schemeClr val="tx1"/>
            </a:solidFill>
          </a:ln>
        </p:spPr>
      </p:pic>
      <p:sp>
        <p:nvSpPr>
          <p:cNvPr id="14" name="TextBox 13"/>
          <p:cNvSpPr txBox="1"/>
          <p:nvPr/>
        </p:nvSpPr>
        <p:spPr>
          <a:xfrm>
            <a:off x="1066800" y="4267200"/>
            <a:ext cx="7239000" cy="1938992"/>
          </a:xfrm>
          <a:prstGeom prst="rect">
            <a:avLst/>
          </a:prstGeom>
          <a:noFill/>
        </p:spPr>
        <p:txBody>
          <a:bodyPr wrap="square" rtlCol="0">
            <a:spAutoFit/>
          </a:bodyPr>
          <a:lstStyle/>
          <a:p>
            <a:pPr marL="342900" indent="-342900">
              <a:buAutoNum type="arabicPeriod"/>
            </a:pPr>
            <a:r>
              <a:rPr lang="en-US" sz="2400" b="1" dirty="0" smtClean="0"/>
              <a:t>Who is cooking and what?</a:t>
            </a:r>
          </a:p>
          <a:p>
            <a:pPr marL="342900" indent="-342900">
              <a:buAutoNum type="arabicPeriod"/>
            </a:pPr>
            <a:r>
              <a:rPr lang="en-US" sz="2400" b="1" dirty="0" smtClean="0"/>
              <a:t>What is </a:t>
            </a:r>
            <a:r>
              <a:rPr lang="en-US" sz="2400" b="1" dirty="0" err="1" smtClean="0"/>
              <a:t>Amal`s</a:t>
            </a:r>
            <a:r>
              <a:rPr lang="en-US" sz="2400" b="1" dirty="0" smtClean="0"/>
              <a:t>  favorite dish?</a:t>
            </a:r>
          </a:p>
          <a:p>
            <a:pPr marL="342900" indent="-342900">
              <a:buAutoNum type="arabicPeriod"/>
            </a:pPr>
            <a:r>
              <a:rPr lang="en-US" sz="2400" b="1" dirty="0" smtClean="0"/>
              <a:t>What is the meaning of smell?</a:t>
            </a:r>
          </a:p>
          <a:p>
            <a:pPr marL="342900" indent="-342900">
              <a:buAutoNum type="arabicPeriod"/>
            </a:pPr>
            <a:r>
              <a:rPr lang="en-US" sz="2400" b="1" dirty="0" smtClean="0"/>
              <a:t>What should we do before eat?</a:t>
            </a:r>
          </a:p>
          <a:p>
            <a:pPr marL="342900" indent="-342900">
              <a:buAutoNum type="arabicPeriod"/>
            </a:pPr>
            <a:r>
              <a:rPr lang="en-US" sz="2400" b="1" dirty="0" smtClean="0"/>
              <a:t>What is </a:t>
            </a:r>
            <a:r>
              <a:rPr lang="en-US" sz="2400" b="1" dirty="0" err="1" smtClean="0"/>
              <a:t>Amal`s</a:t>
            </a:r>
            <a:r>
              <a:rPr lang="en-US" sz="2400" b="1" dirty="0" smtClean="0"/>
              <a:t> mother doing ?</a:t>
            </a:r>
            <a:endParaRPr lang="en-US" sz="2400" b="1" dirty="0"/>
          </a:p>
        </p:txBody>
      </p:sp>
      <p:sp>
        <p:nvSpPr>
          <p:cNvPr id="8" name="Rectangle 7"/>
          <p:cNvSpPr/>
          <p:nvPr/>
        </p:nvSpPr>
        <p:spPr>
          <a:xfrm>
            <a:off x="0" y="0"/>
            <a:ext cx="9144000" cy="6858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66884" y="386616"/>
            <a:ext cx="3342479" cy="707886"/>
          </a:xfrm>
          <a:prstGeom prst="rect">
            <a:avLst/>
          </a:prstGeom>
          <a:solidFill>
            <a:schemeClr val="bg2">
              <a:lumMod val="90000"/>
            </a:schemeClr>
          </a:solidFill>
          <a:ln w="3175">
            <a:solidFill>
              <a:schemeClr val="tx1"/>
            </a:solidFill>
          </a:ln>
        </p:spPr>
        <p:txBody>
          <a:bodyPr wrap="square" rtlCol="0">
            <a:spAutoFit/>
          </a:bodyPr>
          <a:lstStyle/>
          <a:p>
            <a:pPr algn="ctr"/>
            <a:r>
              <a:rPr lang="en-AU" sz="4000" b="1" dirty="0" smtClean="0">
                <a:latin typeface="Times New Roman" panose="02020603050405020304" pitchFamily="18" charset="0"/>
                <a:cs typeface="Times New Roman" panose="02020603050405020304" pitchFamily="18" charset="0"/>
              </a:rPr>
              <a:t>Doorbell</a:t>
            </a:r>
            <a:endParaRPr lang="en-AU" sz="4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440984" y="5600387"/>
            <a:ext cx="3450084" cy="646331"/>
          </a:xfrm>
          <a:prstGeom prst="rect">
            <a:avLst/>
          </a:prstGeom>
          <a:solidFill>
            <a:schemeClr val="bg2">
              <a:lumMod val="90000"/>
            </a:schemeClr>
          </a:solidFill>
          <a:ln w="3175">
            <a:solidFill>
              <a:schemeClr val="tx1"/>
            </a:solidFill>
          </a:ln>
        </p:spPr>
        <p:txBody>
          <a:bodyPr wrap="square" rtlCol="0">
            <a:spAutoFit/>
          </a:bodyPr>
          <a:lstStyle/>
          <a:p>
            <a:pPr algn="ctr"/>
            <a:r>
              <a:rPr lang="en-AU" sz="3600" b="1" dirty="0" smtClean="0">
                <a:latin typeface="Times New Roman" panose="02020603050405020304" pitchFamily="18" charset="0"/>
                <a:cs typeface="Times New Roman" panose="02020603050405020304" pitchFamily="18" charset="0"/>
              </a:rPr>
              <a:t>Calling bell</a:t>
            </a:r>
            <a:endParaRPr lang="en-AU" sz="3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45084" y="4732265"/>
            <a:ext cx="6172200" cy="646331"/>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AU" sz="3600" b="1" dirty="0" smtClean="0">
                <a:latin typeface="Times New Roman" panose="02020603050405020304" pitchFamily="18" charset="0"/>
                <a:cs typeface="Times New Roman" panose="02020603050405020304" pitchFamily="18" charset="0"/>
              </a:rPr>
              <a:t>The doorbell is ringing </a:t>
            </a:r>
            <a:endParaRPr lang="en-AU" sz="3600" b="1" dirty="0">
              <a:latin typeface="Times New Roman" panose="02020603050405020304" pitchFamily="18" charset="0"/>
              <a:cs typeface="Times New Roman" panose="02020603050405020304" pitchFamily="18" charset="0"/>
            </a:endParaRPr>
          </a:p>
        </p:txBody>
      </p:sp>
      <p:pic>
        <p:nvPicPr>
          <p:cNvPr id="9" name="Picture 8" descr="dbb.jpg"/>
          <p:cNvPicPr>
            <a:picLocks noChangeAspect="1"/>
          </p:cNvPicPr>
          <p:nvPr/>
        </p:nvPicPr>
        <p:blipFill>
          <a:blip r:embed="rId3"/>
          <a:stretch>
            <a:fillRect/>
          </a:stretch>
        </p:blipFill>
        <p:spPr>
          <a:xfrm>
            <a:off x="3440984" y="1465371"/>
            <a:ext cx="3264616" cy="2863830"/>
          </a:xfrm>
          <a:prstGeom prst="rect">
            <a:avLst/>
          </a:prstGeom>
        </p:spPr>
      </p:pic>
      <p:sp>
        <p:nvSpPr>
          <p:cNvPr id="10" name="Rectangle 9"/>
          <p:cNvSpPr/>
          <p:nvPr/>
        </p:nvSpPr>
        <p:spPr>
          <a:xfrm>
            <a:off x="0" y="-34119"/>
            <a:ext cx="9144000" cy="6858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1632655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nextCondLst>
                <p:cond evt="onClick" delay="0">
                  <p:tgtEl>
                    <p:spTgt spid="14"/>
                  </p:tgtEl>
                </p:cond>
              </p:nextCondLst>
            </p:seq>
          </p:childTnLst>
        </p:cTn>
      </p:par>
    </p:tnLst>
    <p:bldLst>
      <p:bldP spid="5" grpId="0" animBg="1"/>
      <p:bldP spid="7" grpId="0" animBg="1"/>
      <p:bldP spid="8"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90599" y="4538710"/>
            <a:ext cx="6857999" cy="523220"/>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800" b="1" dirty="0" err="1" smtClean="0">
                <a:solidFill>
                  <a:srgbClr val="002060"/>
                </a:solidFill>
                <a:latin typeface="Times New Roman" pitchFamily="18" charset="0"/>
                <a:cs typeface="Times New Roman" pitchFamily="18" charset="0"/>
              </a:rPr>
              <a:t>Amal`s</a:t>
            </a:r>
            <a:r>
              <a:rPr lang="en-US" sz="2800" b="1" dirty="0" smtClean="0">
                <a:solidFill>
                  <a:srgbClr val="002060"/>
                </a:solidFill>
                <a:latin typeface="Times New Roman" pitchFamily="18" charset="0"/>
                <a:cs typeface="Times New Roman" pitchFamily="18" charset="0"/>
              </a:rPr>
              <a:t> father cooked delicious food</a:t>
            </a:r>
            <a:endParaRPr lang="en-US" sz="2800" b="1" dirty="0">
              <a:solidFill>
                <a:srgbClr val="002060"/>
              </a:solidFill>
              <a:latin typeface="Times New Roman" pitchFamily="18" charset="0"/>
              <a:cs typeface="Times New Roman" pitchFamily="18" charset="0"/>
            </a:endParaRPr>
          </a:p>
        </p:txBody>
      </p:sp>
      <p:sp>
        <p:nvSpPr>
          <p:cNvPr id="2" name="TextBox 1"/>
          <p:cNvSpPr txBox="1"/>
          <p:nvPr/>
        </p:nvSpPr>
        <p:spPr>
          <a:xfrm>
            <a:off x="3503385" y="1001234"/>
            <a:ext cx="2133600" cy="646331"/>
          </a:xfrm>
          <a:prstGeom prst="rect">
            <a:avLst/>
          </a:prstGeom>
          <a:solidFill>
            <a:schemeClr val="accent1">
              <a:lumMod val="20000"/>
              <a:lumOff val="80000"/>
            </a:schemeClr>
          </a:solidFill>
          <a:ln w="3175">
            <a:solidFill>
              <a:schemeClr val="tx1"/>
            </a:solidFill>
          </a:ln>
        </p:spPr>
        <p:txBody>
          <a:bodyPr wrap="square" rtlCol="0">
            <a:spAutoFit/>
          </a:bodyPr>
          <a:lstStyle/>
          <a:p>
            <a:r>
              <a:rPr lang="en-AU" sz="3600" b="1" dirty="0" smtClean="0">
                <a:latin typeface="Times New Roman" panose="02020603050405020304" pitchFamily="18" charset="0"/>
                <a:cs typeface="Times New Roman" panose="02020603050405020304" pitchFamily="18" charset="0"/>
              </a:rPr>
              <a:t>Delicious</a:t>
            </a:r>
            <a:endParaRPr lang="en-AU" sz="36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265825" y="5539944"/>
            <a:ext cx="2514600" cy="646331"/>
          </a:xfrm>
          <a:prstGeom prst="rect">
            <a:avLst/>
          </a:prstGeom>
          <a:solidFill>
            <a:schemeClr val="accent1">
              <a:lumMod val="20000"/>
              <a:lumOff val="80000"/>
            </a:schemeClr>
          </a:solidFill>
          <a:ln w="3175">
            <a:solidFill>
              <a:schemeClr val="tx1"/>
            </a:solidFill>
          </a:ln>
        </p:spPr>
        <p:txBody>
          <a:bodyPr wrap="square" rtlCol="0">
            <a:spAutoFit/>
          </a:bodyPr>
          <a:lstStyle/>
          <a:p>
            <a:r>
              <a:rPr lang="en-AU" sz="3600" b="1" dirty="0" smtClean="0">
                <a:latin typeface="Times New Roman" panose="02020603050405020304" pitchFamily="18" charset="0"/>
                <a:cs typeface="Times New Roman" panose="02020603050405020304" pitchFamily="18" charset="0"/>
              </a:rPr>
              <a:t>Tasty food</a:t>
            </a:r>
            <a:endParaRPr lang="en-AU" sz="3600" b="1" dirty="0">
              <a:latin typeface="Times New Roman" panose="02020603050405020304" pitchFamily="18" charset="0"/>
              <a:cs typeface="Times New Roman" panose="02020603050405020304" pitchFamily="18" charset="0"/>
            </a:endParaRPr>
          </a:p>
        </p:txBody>
      </p:sp>
      <p:pic>
        <p:nvPicPr>
          <p:cNvPr id="10" name="Picture 9" descr="mp2.jpg"/>
          <p:cNvPicPr>
            <a:picLocks noChangeAspect="1"/>
          </p:cNvPicPr>
          <p:nvPr/>
        </p:nvPicPr>
        <p:blipFill>
          <a:blip r:embed="rId3"/>
          <a:stretch>
            <a:fillRect/>
          </a:stretch>
        </p:blipFill>
        <p:spPr>
          <a:xfrm>
            <a:off x="3057524" y="1862471"/>
            <a:ext cx="2724150" cy="2362200"/>
          </a:xfrm>
          <a:prstGeom prst="rect">
            <a:avLst/>
          </a:prstGeom>
        </p:spPr>
      </p:pic>
      <p:sp>
        <p:nvSpPr>
          <p:cNvPr id="11" name="Rectangle 10"/>
          <p:cNvSpPr/>
          <p:nvPr/>
        </p:nvSpPr>
        <p:spPr>
          <a:xfrm>
            <a:off x="0" y="0"/>
            <a:ext cx="9144000" cy="68580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childTnLst>
              </p:cTn>
              <p:nextCondLst>
                <p:cond evt="onClick" delay="0">
                  <p:tgtEl>
                    <p:spTgt spid="15"/>
                  </p:tgtEl>
                </p:cond>
              </p:nextCondLst>
            </p:seq>
          </p:childTnLst>
        </p:cTn>
      </p:par>
    </p:tnLst>
    <p:bldLst>
      <p:bldP spid="17" grpId="0" animBg="1"/>
      <p:bldP spid="2" grpId="0" animBg="1"/>
      <p:bldP spid="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69715" y="5493766"/>
            <a:ext cx="2362200" cy="646331"/>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600" b="1" dirty="0" smtClean="0">
                <a:latin typeface="Times New Roman" pitchFamily="18" charset="0"/>
                <a:cs typeface="Times New Roman" pitchFamily="18" charset="0"/>
              </a:rPr>
              <a:t>Clean</a:t>
            </a:r>
            <a:endParaRPr lang="en-US" sz="3600" b="1" dirty="0">
              <a:latin typeface="Times New Roman" pitchFamily="18" charset="0"/>
              <a:cs typeface="Times New Roman" pitchFamily="18" charset="0"/>
            </a:endParaRPr>
          </a:p>
        </p:txBody>
      </p:sp>
      <p:sp>
        <p:nvSpPr>
          <p:cNvPr id="20" name="TextBox 19"/>
          <p:cNvSpPr txBox="1"/>
          <p:nvPr/>
        </p:nvSpPr>
        <p:spPr>
          <a:xfrm>
            <a:off x="1295400" y="4557856"/>
            <a:ext cx="5772150" cy="523220"/>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400" dirty="0" smtClean="0">
                <a:solidFill>
                  <a:srgbClr val="7030A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Wash your hands before eat.</a:t>
            </a:r>
            <a:endParaRPr lang="en-US" sz="2800" b="1" dirty="0">
              <a:solidFill>
                <a:srgbClr val="002060"/>
              </a:solidFill>
              <a:latin typeface="Times New Roman" pitchFamily="18" charset="0"/>
              <a:cs typeface="Times New Roman" pitchFamily="18" charset="0"/>
            </a:endParaRPr>
          </a:p>
        </p:txBody>
      </p:sp>
      <p:sp>
        <p:nvSpPr>
          <p:cNvPr id="2" name="TextBox 1"/>
          <p:cNvSpPr txBox="1"/>
          <p:nvPr/>
        </p:nvSpPr>
        <p:spPr>
          <a:xfrm>
            <a:off x="3314699" y="886779"/>
            <a:ext cx="2362200" cy="646331"/>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AU" sz="3600" b="1" dirty="0" smtClean="0">
                <a:latin typeface="Times New Roman" panose="02020603050405020304" pitchFamily="18" charset="0"/>
                <a:cs typeface="Times New Roman" panose="02020603050405020304" pitchFamily="18" charset="0"/>
              </a:rPr>
              <a:t>Wash</a:t>
            </a:r>
            <a:endParaRPr lang="en-AU" sz="36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950" y="1893080"/>
            <a:ext cx="2743199" cy="2566416"/>
          </a:xfrm>
          <a:prstGeom prst="rect">
            <a:avLst/>
          </a:prstGeom>
          <a:ln w="3175">
            <a:solidFill>
              <a:schemeClr val="tx1"/>
            </a:solidFill>
          </a:ln>
        </p:spPr>
      </p:pic>
      <p:sp>
        <p:nvSpPr>
          <p:cNvPr id="11" name="Rectangle 10"/>
          <p:cNvSpPr/>
          <p:nvPr/>
        </p:nvSpPr>
        <p:spPr>
          <a:xfrm>
            <a:off x="0" y="0"/>
            <a:ext cx="9144000" cy="68580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1481084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nextCondLst>
                <p:cond evt="onClick" delay="0">
                  <p:tgtEl>
                    <p:spTgt spid="15"/>
                  </p:tgtEl>
                </p:cond>
              </p:nextCondLst>
            </p:seq>
          </p:childTnLst>
        </p:cTn>
      </p:par>
    </p:tnLst>
    <p:bldLst>
      <p:bldP spid="10" grpId="0" animBg="1"/>
      <p:bldP spid="20" grpId="0" animBg="1"/>
      <p:bldP spid="2"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3586</TotalTime>
  <Words>837</Words>
  <Application>Microsoft Office PowerPoint</Application>
  <PresentationFormat>On-screen Show (4:3)</PresentationFormat>
  <Paragraphs>139</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Harun</dc:creator>
  <cp:lastModifiedBy>ismail - [2010]</cp:lastModifiedBy>
  <cp:revision>384</cp:revision>
  <dcterms:created xsi:type="dcterms:W3CDTF">2006-08-16T00:00:00Z</dcterms:created>
  <dcterms:modified xsi:type="dcterms:W3CDTF">2019-11-13T00:54:43Z</dcterms:modified>
</cp:coreProperties>
</file>