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3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8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8F56-DFDD-4701-9963-705145DDCED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E34B-61B3-4770-BF89-20E1BBD7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204716"/>
            <a:ext cx="10897570" cy="6469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rved Down Ribbon 2"/>
          <p:cNvSpPr/>
          <p:nvPr/>
        </p:nvSpPr>
        <p:spPr>
          <a:xfrm>
            <a:off x="3076208" y="1201553"/>
            <a:ext cx="6000750" cy="1397794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2855" y="323709"/>
            <a:ext cx="4511288" cy="84583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0251" y="1349852"/>
            <a:ext cx="2732133" cy="1367593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ধানসিঁড়ি/জলাঙ্গী/</a:t>
            </a:r>
          </a:p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394" y="3222105"/>
            <a:ext cx="1988025" cy="611004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065" y="4510260"/>
            <a:ext cx="1988025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4142" y="1669841"/>
            <a:ext cx="4042393" cy="9120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তিনটি আলাদা নদীর নাম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1638" y="3250503"/>
            <a:ext cx="3602599" cy="5939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ধরনের সাদাচিল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39422" y="4459806"/>
            <a:ext cx="1974605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2917" y="5718734"/>
            <a:ext cx="1988025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96639" y="5617826"/>
            <a:ext cx="3612336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 পেঁচা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84" y="5402425"/>
            <a:ext cx="3933186" cy="1086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Content Placeholder 7" descr="imagesCA1P9W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384" y="4220219"/>
            <a:ext cx="3805015" cy="1143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Content Placeholder 4" descr="ch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2384" y="2959159"/>
            <a:ext cx="3805015" cy="1122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7" y="1417027"/>
            <a:ext cx="4138829" cy="129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21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985901" y="340721"/>
            <a:ext cx="4435538" cy="842471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33564" y="1654583"/>
            <a:ext cx="3821373" cy="8962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জায়গা, স্থলভূমি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16400" y="4512164"/>
            <a:ext cx="3665930" cy="6527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2455" y="5634081"/>
            <a:ext cx="3665930" cy="6527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8238" y="40941"/>
            <a:ext cx="11987282" cy="6830705"/>
            <a:chOff x="-17" y="61628"/>
            <a:chExt cx="12150161" cy="6796372"/>
          </a:xfrm>
        </p:grpSpPr>
        <p:sp>
          <p:nvSpPr>
            <p:cNvPr id="10" name="Rectangle 9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3" y="5530172"/>
            <a:ext cx="4023340" cy="101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8431163" y="3299740"/>
            <a:ext cx="1736475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3" y="4338372"/>
            <a:ext cx="4028990" cy="1018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44" y="1630610"/>
            <a:ext cx="3955830" cy="1290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Content Placeholder 7" descr="imagesCA1P9W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6903" y="3058985"/>
            <a:ext cx="3805015" cy="1143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856018" y="1849497"/>
            <a:ext cx="1954644" cy="70128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5712" y="4616266"/>
            <a:ext cx="1954644" cy="552220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3564" y="5734587"/>
            <a:ext cx="1954644" cy="552220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8811" y="3350194"/>
            <a:ext cx="1988025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1073965" y="4107929"/>
            <a:ext cx="10308268" cy="98570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204788" indent="-204788"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83575" y="1346541"/>
            <a:ext cx="7381909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4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239" y="54593"/>
            <a:ext cx="11969087" cy="6687401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703" y="4549320"/>
            <a:ext cx="9661576" cy="13410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তীরে-এই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Content Placeholder 7" descr="shalik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4673" y="518231"/>
            <a:ext cx="4581650" cy="343922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4" name="Content Placeholder 4" descr="ch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703" y="518231"/>
            <a:ext cx="5098833" cy="3456049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184" y="54593"/>
            <a:ext cx="11993280" cy="6673754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5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854" y="4804398"/>
            <a:ext cx="9653080" cy="1354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ছায়ায়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Content Placeholder 4" descr="AP HART93 20Mar10 cutout_kjm5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64" y="1599288"/>
            <a:ext cx="3631526" cy="22974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Content Placeholder 4" descr="dwipboy201009191284935501_paka dh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8878" y="939777"/>
            <a:ext cx="3504314" cy="22738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convex"/>
          </a:sp3d>
        </p:spPr>
      </p:pic>
      <p:pic>
        <p:nvPicPr>
          <p:cNvPr id="5" name="Content Placeholder 5" descr="60085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3718" y="1308550"/>
            <a:ext cx="4267678" cy="21033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09184" y="40945"/>
            <a:ext cx="11982734" cy="6741993"/>
            <a:chOff x="-17" y="61628"/>
            <a:chExt cx="12150161" cy="6796372"/>
          </a:xfrm>
        </p:grpSpPr>
        <p:sp>
          <p:nvSpPr>
            <p:cNvPr id="7" name="Rectangle 6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5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350" y="4856879"/>
            <a:ext cx="9642086" cy="1346502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Content Placeholder 5" descr="kol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4284" y="593968"/>
            <a:ext cx="3465839" cy="31211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4" name="Content Placeholder 7" descr="imagesCA1P9W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831" y="612593"/>
            <a:ext cx="3705124" cy="3083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5" name="Content Placeholder 5" descr="han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69" y="1235006"/>
            <a:ext cx="3560927" cy="29276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22831" y="27297"/>
            <a:ext cx="11969087" cy="6701050"/>
            <a:chOff x="-17" y="61628"/>
            <a:chExt cx="12150161" cy="6796372"/>
          </a:xfrm>
        </p:grpSpPr>
        <p:sp>
          <p:nvSpPr>
            <p:cNvPr id="7" name="Rectangle 6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758" y="4856878"/>
            <a:ext cx="9719047" cy="1357471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ভালবেসে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ডাঙ্গায়</a:t>
            </a:r>
            <a:r>
              <a:rPr lang="bn-BD" sz="32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3" descr="C:\Users\pc\Desktop\p\green-nature-wallpapers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43" y="670944"/>
            <a:ext cx="3461612" cy="3662344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c\Desktop\p\bangladesh-p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7" y="721095"/>
            <a:ext cx="3473401" cy="3662344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84495-050-037217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6820" y="901274"/>
            <a:ext cx="3368844" cy="314629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239" y="27297"/>
            <a:ext cx="12064621" cy="6755641"/>
            <a:chOff x="-17" y="61628"/>
            <a:chExt cx="12150161" cy="6796372"/>
          </a:xfrm>
        </p:grpSpPr>
        <p:sp>
          <p:nvSpPr>
            <p:cNvPr id="7" name="Rectangle 6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462" y="4897823"/>
            <a:ext cx="9719047" cy="1349244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32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Content Placeholder 5" descr="sada chera 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9242" y="791140"/>
            <a:ext cx="4234521" cy="350311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5" y="791140"/>
            <a:ext cx="4271271" cy="350311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943" y="68241"/>
            <a:ext cx="12064621" cy="6714697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1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033676" y="4161181"/>
            <a:ext cx="10303101" cy="595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কিসের টানে বারবার বাংলায় ফিরে আসতে চান।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255161" y="1645182"/>
            <a:ext cx="6317439" cy="1062966"/>
          </a:xfrm>
          <a:prstGeom prst="ribbon2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5536" y="54593"/>
            <a:ext cx="12010030" cy="6741993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7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8" y="5576043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2" y="1298286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2" y="1913234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9" y="2491783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8" y="3100277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7" y="3711538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0" y="4343423"/>
            <a:ext cx="747375" cy="528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6" y="4974943"/>
            <a:ext cx="679432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Rounded Rectangle 9"/>
          <p:cNvSpPr/>
          <p:nvPr/>
        </p:nvSpPr>
        <p:spPr>
          <a:xfrm>
            <a:off x="1197570" y="5573718"/>
            <a:ext cx="7708483" cy="54115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 কবিতায় কয়টি নদীর নাম আছে?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3791" y="1316850"/>
            <a:ext cx="7726685" cy="49402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3942" y="1901371"/>
            <a:ext cx="7731480" cy="52580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মৃত্যু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93943" y="2510870"/>
            <a:ext cx="7713275" cy="513296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কলমির গন্ধভরা জলে বসে কতক্ষণ কাটবে?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5676" y="3117016"/>
            <a:ext cx="7684566" cy="544072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দেশে কিভাবে আসবেন?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6756" y="3732815"/>
            <a:ext cx="7689036" cy="531185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জলাঙ্গী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96358" y="4344217"/>
            <a:ext cx="7702770" cy="553081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 বাতাসে কি উড়িতেছে?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83790" y="4974414"/>
            <a:ext cx="7744890" cy="520430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ছেঁড়া পালে কে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4156336" y="421763"/>
            <a:ext cx="4507440" cy="651921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69371" y="1327016"/>
            <a:ext cx="2398746" cy="52746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ধ্যাপনা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069371" y="1951950"/>
            <a:ext cx="2398746" cy="49173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69371" y="2491090"/>
            <a:ext cx="2398746" cy="494267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069371" y="3100277"/>
            <a:ext cx="2398746" cy="51896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 কাক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069371" y="3694080"/>
            <a:ext cx="2398746" cy="53441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69371" y="4309841"/>
            <a:ext cx="2398746" cy="57378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সুদর্শন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69371" y="4975409"/>
            <a:ext cx="2398746" cy="539696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69371" y="5606891"/>
            <a:ext cx="2398746" cy="514350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1887" y="54593"/>
            <a:ext cx="12037325" cy="6857999"/>
            <a:chOff x="-17" y="61628"/>
            <a:chExt cx="12150161" cy="6796372"/>
          </a:xfrm>
        </p:grpSpPr>
        <p:sp>
          <p:nvSpPr>
            <p:cNvPr id="28" name="Rectangle 2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6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096" y="152400"/>
            <a:ext cx="11386221" cy="6553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229100" y="162756"/>
            <a:ext cx="3733800" cy="10329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0499" y="1233428"/>
            <a:ext cx="5936239" cy="4493538"/>
            <a:chOff x="3044097" y="1616151"/>
            <a:chExt cx="5620059" cy="4462760"/>
          </a:xfrm>
          <a:solidFill>
            <a:schemeClr val="accent6">
              <a:lumMod val="20000"/>
              <a:lumOff val="80000"/>
            </a:schemeClr>
          </a:solidFill>
          <a:scene3d>
            <a:camera prst="perspectiveHeroicExtremeRightFacing"/>
            <a:lightRig rig="threePt" dir="t"/>
          </a:scene3d>
        </p:grpSpPr>
        <p:sp>
          <p:nvSpPr>
            <p:cNvPr id="6" name="TextBox 14"/>
            <p:cNvSpPr txBox="1"/>
            <p:nvPr/>
          </p:nvSpPr>
          <p:spPr>
            <a:xfrm>
              <a:off x="3044097" y="1616151"/>
              <a:ext cx="5620059" cy="4462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3200" dirty="0" smtClean="0"/>
            </a:p>
            <a:p>
              <a:endParaRPr lang="bn-BD" sz="3200" dirty="0"/>
            </a:p>
            <a:p>
              <a:endParaRPr lang="bn-BD" sz="3200" dirty="0" smtClean="0"/>
            </a:p>
            <a:p>
              <a:endParaRPr lang="bn-BD" sz="3200" dirty="0" smtClean="0"/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ফরহাদ আলম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শিক্ষক(আইসিটি)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কুড়ারবাজার দ্বি-পাক্ষিক উচ্চ বিদ্যালয়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বিয়ানীবাজার, সিলেট।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 ০১৭১৫০৭২৮৫২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Email: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forhadalam79@gmail.com</a:t>
              </a:r>
              <a:r>
                <a:rPr lang="bn-BD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60518" y="1616151"/>
              <a:ext cx="1925006" cy="2259764"/>
              <a:chOff x="1055895" y="1215003"/>
              <a:chExt cx="1925006" cy="2485067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259" y="2167867"/>
                <a:ext cx="1532201" cy="1532203"/>
              </a:xfrm>
              <a:prstGeom prst="ellipse">
                <a:avLst/>
              </a:prstGeom>
              <a:grpFill/>
              <a:ln w="63500" cap="rnd">
                <a:solidFill>
                  <a:schemeClr val="tx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17"/>
              <p:cNvSpPr txBox="1"/>
              <p:nvPr/>
            </p:nvSpPr>
            <p:spPr>
              <a:xfrm>
                <a:off x="1055895" y="1215003"/>
                <a:ext cx="1925006" cy="90761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  <a:sp3d extrusionH="57150">
                  <a:bevelT w="38100" h="38100" prst="convex"/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4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bn-BD" sz="48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 </a:t>
                </a:r>
                <a:endParaRPr lang="en-US" sz="4800" dirty="0"/>
              </a:p>
            </p:txBody>
          </p:sp>
        </p:grpSp>
      </p:grpSp>
      <p:sp>
        <p:nvSpPr>
          <p:cNvPr id="5" name="TextBox 18"/>
          <p:cNvSpPr txBox="1"/>
          <p:nvPr/>
        </p:nvSpPr>
        <p:spPr>
          <a:xfrm>
            <a:off x="5331327" y="1261565"/>
            <a:ext cx="5129784" cy="4493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 smtClean="0"/>
              <a:t> </a:t>
            </a:r>
          </a:p>
          <a:p>
            <a:endParaRPr lang="bn-BD" sz="2800" dirty="0" smtClean="0"/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 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186707" y="1595848"/>
            <a:ext cx="6526430" cy="763480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55305" y="4049499"/>
            <a:ext cx="10363449" cy="106979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জীবনানন্দের রূপসী বাংলার সৌন্দর্যের উপর একটি নিবন্ধ  তৈরি কর।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184" y="54593"/>
            <a:ext cx="11996382" cy="6714698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7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9853" y="758770"/>
            <a:ext cx="10266499" cy="1326915"/>
          </a:xfrm>
          <a:prstGeom prst="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68580" tIns="0" rIns="68580" bIns="3429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1888" y="54593"/>
            <a:ext cx="12023678" cy="6741993"/>
            <a:chOff x="-17" y="61628"/>
            <a:chExt cx="12150161" cy="6796372"/>
          </a:xfrm>
        </p:grpSpPr>
        <p:sp>
          <p:nvSpPr>
            <p:cNvPr id="4" name="Rectangle 3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" y="2501233"/>
            <a:ext cx="10266499" cy="36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1645921"/>
            <a:ext cx="5106573" cy="4371092"/>
          </a:xfrm>
          <a:prstGeom prst="rect">
            <a:avLst/>
          </a:prstGeom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4" name="Rectangle 3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4" y="1645920"/>
            <a:ext cx="6053082" cy="4371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3698" y="407963"/>
            <a:ext cx="388268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ছবিগুলো লক্ষ্য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86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3" name="Rectangle 2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05908" y="604911"/>
            <a:ext cx="589436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এবার একটি ভিডিও দেখা যাক</a:t>
            </a:r>
            <a:endParaRPr lang="en-US" sz="32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8815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7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6191" y="2950814"/>
            <a:ext cx="7368805" cy="2269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</a:t>
            </a:r>
            <a:b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2580" y="1428907"/>
            <a:ext cx="7772400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400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8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28033" y="2663512"/>
            <a:ext cx="8126569" cy="32350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শুদ্ধ উচ্চারণে কবিতাটি আবৃত্তি করেত 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শব্দের অর্থ বিশ্লেষণ করতে 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বাংলার প্রকৃতিক রূপবৈচিত্র্যের বর্ণনা করেত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143" y="970671"/>
            <a:ext cx="648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এই পাঠ শেষে শিক্ষার্থীরা...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6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536673" y="214079"/>
            <a:ext cx="4265323" cy="1058073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2744" y="4311576"/>
            <a:ext cx="3816376" cy="214160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ঝরা পালক, ধূসর পাণ্ডুলিপি, বনলতা সেন, মহাপৃথিবী, বেলা অবেলা কালবেলা, রূপসী বাংলা</a:t>
            </a:r>
          </a:p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কবিতার কথা</a:t>
            </a:r>
          </a:p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মাল্যবান, সুতীর্থ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18" name="Rectangle 1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808526" y="4937211"/>
            <a:ext cx="2227543" cy="554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56209" y="1364354"/>
            <a:ext cx="1108289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9696" y="3123009"/>
            <a:ext cx="3613428" cy="1195108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স্কুল,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কলেজ,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51617" y="2584599"/>
            <a:ext cx="2241225" cy="513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20800" y="1700027"/>
            <a:ext cx="3168320" cy="677329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 ১৯৫৪ সালে কলকাতায়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70830" y="5479816"/>
            <a:ext cx="4134118" cy="586127"/>
          </a:xfrm>
          <a:prstGeom prst="round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বিখ্যাত মহিলা কবি কুসুমকুমারী দাশ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628981" y="4390219"/>
            <a:ext cx="1585712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20111" y="4889310"/>
            <a:ext cx="2712692" cy="52159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 (ইংরেজি)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7643" y="3765090"/>
            <a:ext cx="2589549" cy="5464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2744" y="2417173"/>
            <a:ext cx="3816376" cy="1323210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বাংলার কবি হিসেবে পরিচিত। সুক্ষ্ণ হৃদনুভুতি দিয়ে বাংলার রুপ, রস, সৌন্দর্যের ছবি একেছেন।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বলেছেন ‘চিত্ররুপময়’ এর কবি। বুদ্ধদেব বসু বলেছেন ‘নির্জনতম কবি’।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60311" y="1221426"/>
            <a:ext cx="994893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62782" y="1823515"/>
            <a:ext cx="2862063" cy="61864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সালে, বরিশালে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67" y="1940164"/>
            <a:ext cx="2451170" cy="287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3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2125452" y="4815783"/>
            <a:ext cx="7405352" cy="70904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600000" rev="0"/>
            </a:camera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3d extrusionH="171450" prstMaterial="softEdge">
              <a:bevelT w="190500" h="190500" prst="angle"/>
              <a:bevelB w="158750" h="177800"/>
            </a:sp3d>
          </a:bodyPr>
          <a:lstStyle/>
          <a:p>
            <a:pPr marL="204788" indent="-204788">
              <a:defRPr/>
            </a:pPr>
            <a:r>
              <a:rPr lang="bn-BD" sz="3200" dirty="0">
                <a:effectLst>
                  <a:glow rad="1397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effectLst>
                  <a:glow rad="1397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397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জীবনানন্দ দাশের তিনটি কাব্যগ্রন্থের উল্লেখ কর।</a:t>
            </a:r>
            <a:endParaRPr lang="bn-BD" sz="3200" dirty="0">
              <a:effectLst>
                <a:glow rad="1397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3542752" y="590849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56" y="1853517"/>
            <a:ext cx="3440078" cy="243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8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07760" y="704217"/>
            <a:ext cx="3287079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7543322" y="593294"/>
            <a:ext cx="2830191" cy="1446202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510913"/>
            <a:ext cx="5609230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2510913"/>
            <a:ext cx="4986930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164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425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NikoshBAN</vt:lpstr>
      <vt:lpstr>NikoshLightBAN</vt:lpstr>
      <vt:lpstr>SutonnyMJ</vt:lpstr>
      <vt:lpstr>Times New Roman</vt:lpstr>
      <vt:lpstr>Wingdings</vt:lpstr>
      <vt:lpstr>Custom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forhadalam79@outlook.com</dc:creator>
  <cp:lastModifiedBy>forhadalam79@outlook.com</cp:lastModifiedBy>
  <cp:revision>40</cp:revision>
  <dcterms:created xsi:type="dcterms:W3CDTF">2019-12-07T01:41:44Z</dcterms:created>
  <dcterms:modified xsi:type="dcterms:W3CDTF">2019-12-08T02:48:34Z</dcterms:modified>
</cp:coreProperties>
</file>