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0" r:id="rId18"/>
    <p:sldId id="271" r:id="rId19"/>
    <p:sldId id="275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D426-1B6A-431B-BB18-F39F3C01A0B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A6C-F3FE-4880-8303-0CFD1EF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fif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37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5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D12EB-1FA5-4548-B3B4-7E80317F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755976"/>
            <a:ext cx="12296503" cy="6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8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3140930"/>
            <a:ext cx="6379029" cy="2436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902"/>
            <a:ext cx="5812971" cy="263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5" y="602834"/>
            <a:ext cx="6457406" cy="2634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-1" r="21607" b="47436"/>
          <a:stretch/>
        </p:blipFill>
        <p:spPr>
          <a:xfrm>
            <a:off x="-1" y="3389125"/>
            <a:ext cx="5891349" cy="22279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09620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-2" y="5551715"/>
            <a:ext cx="12192001" cy="1097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সেই দিন এই মাঠ স্তব্ধ হবে নাকো জানি-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এই নদী নক্ষত্রের তলে 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7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>
          <a:xfrm>
            <a:off x="0" y="600891"/>
            <a:ext cx="6008914" cy="255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640080"/>
            <a:ext cx="6196149" cy="255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3060" r="15040" b="47104"/>
          <a:stretch/>
        </p:blipFill>
        <p:spPr>
          <a:xfrm>
            <a:off x="0" y="3125449"/>
            <a:ext cx="5943600" cy="2255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3203826"/>
            <a:ext cx="6300651" cy="2255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617029"/>
            <a:ext cx="12192000" cy="1240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সেদিনো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দেখিবে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স্বপ্ন</a:t>
            </a:r>
            <a:r>
              <a:rPr lang="en-US" sz="32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সোনার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স্বপ্নের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সাধ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পৃথিবীতে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ঝরে</a:t>
            </a:r>
            <a:r>
              <a:rPr lang="en-US" sz="3200" dirty="0" smtClean="0">
                <a:solidFill>
                  <a:srgbClr val="FF0000"/>
                </a:solidFill>
              </a:rPr>
              <a:t>।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596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বিশ্লেষণ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3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 b="9615"/>
          <a:stretch/>
        </p:blipFill>
        <p:spPr>
          <a:xfrm>
            <a:off x="3265714" y="338362"/>
            <a:ext cx="4564507" cy="4899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41" y="3644536"/>
            <a:ext cx="4305257" cy="32134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272" y="5316582"/>
            <a:ext cx="7685317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আমি চলে যাব বলে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চালতাফুল কি আর ভিজিবে না শিশিরের জলে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নরম গন্ধের ঢেউয়ে ?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 descr="6a0120a8971a64970b0120a8e501ce970b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208314"/>
            <a:ext cx="3003370" cy="3847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81" y="276224"/>
            <a:ext cx="442381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77393"/>
            <a:ext cx="12192000" cy="1319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লক্ষ্ণীপেঁচা গান গাবে নাকি তার লক্ষ্ণীটির তরে?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সোনার স্বপ্নের সাধ পৃথিবীতে কবে আর ঝরে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1"/>
            <a:ext cx="6152606" cy="2546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4" b="18710"/>
          <a:stretch/>
        </p:blipFill>
        <p:spPr>
          <a:xfrm>
            <a:off x="0" y="124812"/>
            <a:ext cx="6230983" cy="2618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1"/>
          <a:stretch/>
        </p:blipFill>
        <p:spPr>
          <a:xfrm>
            <a:off x="6232284" y="1"/>
            <a:ext cx="5959716" cy="278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0"/>
          <a:stretch/>
        </p:blipFill>
        <p:spPr>
          <a:xfrm>
            <a:off x="6143681" y="2782389"/>
            <a:ext cx="6048319" cy="25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8" y="5826034"/>
            <a:ext cx="1193945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চারিদিকে শান্ত বাতি – ভিজে গন্ধ- মৃদু কলরব;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খেয়ানৌকোগুলো এসে লেগেছে চরের খুব কাছে</a:t>
            </a:r>
            <a:r>
              <a:rPr lang="bn-IN" dirty="0" smtClean="0">
                <a:solidFill>
                  <a:srgbClr val="FF0000"/>
                </a:solidFill>
              </a:rPr>
              <a:t>;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51428"/>
          <a:stretch/>
        </p:blipFill>
        <p:spPr>
          <a:xfrm>
            <a:off x="6570617" y="2991395"/>
            <a:ext cx="5621383" cy="282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5"/>
          <a:stretch/>
        </p:blipFill>
        <p:spPr>
          <a:xfrm>
            <a:off x="0" y="0"/>
            <a:ext cx="6766560" cy="2952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080"/>
            <a:ext cx="6609806" cy="28868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42" y="-326570"/>
            <a:ext cx="5437958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4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5551714"/>
            <a:ext cx="12100560" cy="1306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পৃথিবীর এইসব গল্প বেঁচে র’বে চিরকাল; -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এশিরিয়া ধুলো আজ – বেবিলন ছাই হয়ে আছে।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96"/>
            <a:ext cx="6361611" cy="2666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6" y="2701942"/>
            <a:ext cx="5818184" cy="2862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069"/>
            <a:ext cx="6348549" cy="3082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0"/>
            <a:ext cx="585651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" y="0"/>
            <a:ext cx="10097589" cy="8348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207623"/>
            <a:ext cx="4310743" cy="28607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731520"/>
            <a:ext cx="12096207" cy="6126480"/>
            <a:chOff x="0" y="731520"/>
            <a:chExt cx="12096207" cy="6126480"/>
          </a:xfrm>
        </p:grpSpPr>
        <p:sp>
          <p:nvSpPr>
            <p:cNvPr id="12" name="Rectangle 11"/>
            <p:cNvSpPr/>
            <p:nvPr/>
          </p:nvSpPr>
          <p:spPr>
            <a:xfrm>
              <a:off x="0" y="2625634"/>
              <a:ext cx="4232366" cy="13454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/>
                <a:t>ক দল</a:t>
              </a:r>
            </a:p>
            <a:p>
              <a:pPr algn="ctr"/>
              <a:endParaRPr lang="bn-IN" dirty="0" smtClean="0"/>
            </a:p>
            <a:p>
              <a:pPr algn="ctr"/>
              <a:r>
                <a:rPr lang="bn-IN" dirty="0" smtClean="0"/>
                <a:t>১, আজ কী ধুলো হয়ে আছে ?</a:t>
              </a:r>
            </a:p>
            <a:p>
              <a:pPr algn="ctr"/>
              <a:r>
                <a:rPr lang="bn-IN" dirty="0" smtClean="0"/>
                <a:t>২,পৃথিবীতে কীসের সাধ ঝরে পড়ে না ?   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34103" y="731520"/>
              <a:ext cx="3396343" cy="14891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/>
                <a:t>খ দল</a:t>
              </a:r>
            </a:p>
            <a:p>
              <a:pPr algn="ctr"/>
              <a:endParaRPr lang="bn-IN" sz="2400" dirty="0" smtClean="0"/>
            </a:p>
            <a:p>
              <a:pPr algn="ctr"/>
              <a:r>
                <a:rPr lang="bn-IN" dirty="0" smtClean="0"/>
                <a:t>১, চিরকাল কী বেঁচে থাকবে ?</a:t>
              </a:r>
            </a:p>
            <a:p>
              <a:pPr algn="ctr"/>
              <a:r>
                <a:rPr lang="bn-IN" dirty="0" smtClean="0"/>
                <a:t>২, নদী নক্ষত্রে তলে সেদিনও কি দেখবে ?        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39" y="4990010"/>
              <a:ext cx="4402183" cy="1685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/>
                <a:t>গ দল</a:t>
              </a:r>
            </a:p>
            <a:p>
              <a:pPr algn="ctr"/>
              <a:endParaRPr lang="bn-IN" sz="2400" dirty="0" smtClean="0"/>
            </a:p>
            <a:p>
              <a:pPr algn="ctr"/>
              <a:r>
                <a:rPr lang="bn-IN" dirty="0" smtClean="0"/>
                <a:t>১, শিশিরের জলে কবি কী ভেজার কথা বলেছেন ?</a:t>
              </a:r>
            </a:p>
            <a:p>
              <a:pPr algn="ctr"/>
              <a:r>
                <a:rPr lang="bn-IN" dirty="0" smtClean="0"/>
                <a:t>২, খায়ানৌকাগুলো কোথায় এসে লেগেছে ?     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12035" y="5094515"/>
              <a:ext cx="3984172" cy="17634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/>
                <a:t>ঘ দল</a:t>
              </a:r>
            </a:p>
            <a:p>
              <a:pPr algn="ctr"/>
              <a:endParaRPr lang="bn-IN" sz="2400" dirty="0" smtClean="0"/>
            </a:p>
            <a:p>
              <a:pPr algn="ctr"/>
              <a:r>
                <a:rPr lang="bn-IN" dirty="0" smtClean="0"/>
                <a:t>১, লক্ষ্ণীপেঁচার কন্ঠে কী ধ্বনিত হয় ?</a:t>
              </a:r>
            </a:p>
            <a:p>
              <a:pPr algn="ctr"/>
              <a:r>
                <a:rPr lang="bn-IN" dirty="0" smtClean="0"/>
                <a:t>২, সেদিন কী স্তধ্ব হবে না বলে কবি মনে করেন ?         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162594"/>
              <a:ext cx="4441371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জ্ঞানমূলক প্রশ্ন, </a:t>
              </a:r>
            </a:p>
            <a:p>
              <a:pPr algn="ctr"/>
              <a:r>
                <a:rPr lang="bn-IN" dirty="0" smtClean="0"/>
                <a:t>সময় = ৩ মিঃ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8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8748" y="4606288"/>
            <a:ext cx="607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91440" y="0"/>
            <a:ext cx="9966960" cy="9535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1" y="862149"/>
            <a:ext cx="2155371" cy="39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30" y="1530021"/>
            <a:ext cx="6191793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প্রশ্ন</a:t>
            </a:r>
            <a:r>
              <a:rPr lang="en-US" sz="2400" dirty="0" smtClean="0">
                <a:solidFill>
                  <a:schemeClr val="tx1"/>
                </a:solidFill>
              </a:rPr>
              <a:t>ঃ</a:t>
            </a:r>
            <a:r>
              <a:rPr lang="bn-IN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bn-IN" sz="2400" dirty="0" smtClean="0">
                <a:solidFill>
                  <a:schemeClr val="tx1"/>
                </a:solidFill>
              </a:rPr>
              <a:t>“পৃথিবীর এইসব গল্প বেঁচে রবে চিরকাল” বলতে কবি কি বুঝিয়েছেন?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976720"/>
            <a:ext cx="5878286" cy="58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192001" cy="1021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031966"/>
            <a:ext cx="12192000" cy="8360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১, জীবনানন্দ দাশের পিতার নাম কী ?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04113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উত্তর=১, সত্যানন্দ দাশ। ২, স্বপ্ন মরে না। ৩, বেবিলন। ৪, চাতলাফুল।    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0" y="3701142"/>
            <a:ext cx="121920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৪,”সেইদিন এই মাঠ” কবিতায় বর্ণিত ফুলের নাম কী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514"/>
            <a:ext cx="12192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৩, কী ছাই হয়ে গেছে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63634"/>
            <a:ext cx="121920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 “সেইদিন এই মাঠ” কবিতায় কবির স্বপ্ন কীরুপ ?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49087" y="826393"/>
            <a:ext cx="10646442" cy="2793120"/>
            <a:chOff x="849087" y="826393"/>
            <a:chExt cx="10646442" cy="2793120"/>
          </a:xfrm>
        </p:grpSpPr>
        <p:sp>
          <p:nvSpPr>
            <p:cNvPr id="6" name="TextBox 5"/>
            <p:cNvSpPr txBox="1"/>
            <p:nvPr/>
          </p:nvSpPr>
          <p:spPr>
            <a:xfrm>
              <a:off x="849087" y="826393"/>
              <a:ext cx="10646442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“সেই দিন এই মাঠ” কবিতায় কবি কোথায় চলে যেতে চেয়েছেন?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6954" y="1995408"/>
              <a:ext cx="3835783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বিদেশে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6954" y="3000327"/>
              <a:ext cx="3835783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পরপারে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78836" y="3048013"/>
              <a:ext cx="3418069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শহরে</a:t>
              </a:r>
              <a:r>
                <a:rPr lang="en-US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57967" y="1995408"/>
              <a:ext cx="3418069" cy="5970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 গ্রামে </a:t>
              </a:r>
              <a:r>
                <a:rPr lang="bn-IN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9310" y="3926521"/>
            <a:ext cx="10433155" cy="2211575"/>
            <a:chOff x="1049310" y="3926521"/>
            <a:chExt cx="10433155" cy="2211575"/>
          </a:xfrm>
        </p:grpSpPr>
        <p:sp>
          <p:nvSpPr>
            <p:cNvPr id="11" name="Rectangle 10"/>
            <p:cNvSpPr/>
            <p:nvPr/>
          </p:nvSpPr>
          <p:spPr>
            <a:xfrm>
              <a:off x="7881996" y="4813451"/>
              <a:ext cx="3420567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বেবিলন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0175" y="4846693"/>
              <a:ext cx="3835783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এশেরিয়া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1798" y="5566596"/>
              <a:ext cx="3835783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ট্রয়নগরী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03829" y="5549166"/>
              <a:ext cx="3420567" cy="571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 </a:t>
              </a:r>
              <a:r>
                <a:rPr lang="bn-IN" sz="27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বাগদাদ নগরী </a:t>
              </a:r>
              <a:endPara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9310" y="3926521"/>
              <a:ext cx="1043315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“সেই দিন এই মাঠ” কবিতায়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 ছায় হয়ে আছে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75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9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93076"/>
            <a:ext cx="3461657" cy="9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পাঠ পরিচিতি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3063" y="2116184"/>
            <a:ext cx="3448594" cy="296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বিষয় : বাংলা প্রথম পত্র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শ্রেণি : নবম- দশম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সময় : ৪৫ মিনিট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তারিখ : ১২-১২-২০১৯ ইং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7451" y="1193075"/>
            <a:ext cx="4824548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শিক্ষক-পরিচিতি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67451" y="2116184"/>
            <a:ext cx="4824548" cy="296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নিমাই চন্দ্র মন্ডল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রোহিতা, মনিরামপুর,যশোর।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0" y="1201783"/>
            <a:ext cx="3997235" cy="381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9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933041"/>
            <a:ext cx="7750629" cy="5924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বাড়ির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953587"/>
            <a:ext cx="4310743" cy="421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কবিতায় মানুষের মৃত্যু ও প্রকৃতির স্থায়িত্বের দিকটি বিশ্লেষণ করো।   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সবাইকে ধন্যবাদ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3"/>
            <a:ext cx="12096206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627802"/>
            <a:ext cx="6309816" cy="292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3" y="3566160"/>
            <a:ext cx="6326777" cy="2429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51"/>
            <a:ext cx="5909481" cy="2986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292"/>
            <a:ext cx="5865223" cy="2324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"/>
            <a:ext cx="12192000" cy="627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ছবিতে তোমরা কী দেখতে পাচ্ছ  ?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6133498"/>
            <a:ext cx="12192000" cy="437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চির প্রবাহমান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08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754"/>
            <a:ext cx="12192000" cy="1214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পাঠ-পরিচিতি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21531" y="1763486"/>
            <a:ext cx="5460275" cy="757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</a:rPr>
              <a:t>সেইদিন</a:t>
            </a:r>
            <a:r>
              <a:rPr lang="en-US" sz="4000" dirty="0" smtClean="0">
                <a:solidFill>
                  <a:schemeClr val="tx1"/>
                </a:solidFill>
              </a:rPr>
              <a:t> এই </a:t>
            </a:r>
            <a:r>
              <a:rPr lang="en-US" sz="4000" dirty="0" err="1" smtClean="0">
                <a:solidFill>
                  <a:schemeClr val="tx1"/>
                </a:solidFill>
              </a:rPr>
              <a:t>মাঠ</a:t>
            </a:r>
            <a:r>
              <a:rPr lang="en-US" sz="4000" dirty="0" smtClean="0">
                <a:solidFill>
                  <a:schemeClr val="tx1"/>
                </a:solidFill>
              </a:rPr>
              <a:t>’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5851" y="3174274"/>
            <a:ext cx="5146766" cy="117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জীবনানন্দ দাশ 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6651" y="2181497"/>
            <a:ext cx="3135085" cy="2965269"/>
            <a:chOff x="3882368" y="1939634"/>
            <a:chExt cx="1684103" cy="1684103"/>
          </a:xfrm>
        </p:grpSpPr>
        <p:sp>
          <p:nvSpPr>
            <p:cNvPr id="17" name="Rounded Rectangle 16"/>
            <p:cNvSpPr/>
            <p:nvPr/>
          </p:nvSpPr>
          <p:spPr>
            <a:xfrm>
              <a:off x="3882368" y="1939634"/>
              <a:ext cx="1684103" cy="1684103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3964579" y="2021845"/>
              <a:ext cx="1519681" cy="1519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04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শিখনফল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03565" y="1606731"/>
            <a:ext cx="6244045" cy="3958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এই পাঠ শেষে শিক্ষার্থীরা ---------</a:t>
            </a:r>
          </a:p>
          <a:p>
            <a:pPr algn="ctr"/>
            <a:endParaRPr lang="bn-IN" sz="2000" dirty="0" smtClean="0"/>
          </a:p>
          <a:p>
            <a:pPr algn="ctr"/>
            <a:r>
              <a:rPr lang="bn-IN" sz="2000" dirty="0" smtClean="0"/>
              <a:t>১,কবি পরিচিতি বলতে ও লিখতে পারবে।</a:t>
            </a:r>
          </a:p>
          <a:p>
            <a:pPr algn="ctr"/>
            <a:r>
              <a:rPr lang="bn-IN" sz="2000" dirty="0" smtClean="0"/>
              <a:t>২, নতুন শব্দের অর্থ বলতে, লিখতে ও পড়তে পারবে।</a:t>
            </a:r>
          </a:p>
          <a:p>
            <a:pPr algn="ctr"/>
            <a:r>
              <a:rPr lang="bn-IN" sz="2000" dirty="0" smtClean="0"/>
              <a:t>৩, প্রকৃতির সৌন্দর্যপিপাসু সত্তার চিরন্তন তার ব্যাখ্যা করতে পারবে।    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82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547"/>
            <a:ext cx="3291840" cy="36184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3063" y="0"/>
            <a:ext cx="1220506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কবি-পরিচিতি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888274"/>
            <a:ext cx="4245429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জীবনানন্দ দাশ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8777" y="2586447"/>
            <a:ext cx="8913223" cy="19333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শিক্ষা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পেশা</a:t>
            </a:r>
            <a:r>
              <a:rPr lang="en-US" sz="2400" dirty="0" smtClean="0">
                <a:solidFill>
                  <a:schemeClr val="tx1"/>
                </a:solidFill>
              </a:rPr>
              <a:t> : ১৯২১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কলকাতা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ইংরেজী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সাহিত্যে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এম,এ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ইংরেজী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সাহিত্যের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অধ্যাপক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হিসেবে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কর্মজীবন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শুরু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কলেজে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অধ্যাপনা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সাংবাদিকতা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পেশাও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গ্রহণ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    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58491" y="905690"/>
            <a:ext cx="793350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জন্ম : ১৮৯৯ খ্রিষ্টাব্দের ১৭ই ফে</a:t>
            </a:r>
            <a:r>
              <a:rPr lang="en-US" sz="2400" dirty="0" err="1" smtClean="0">
                <a:solidFill>
                  <a:schemeClr val="tx1"/>
                </a:solidFill>
              </a:rPr>
              <a:t>ব্রূয়ারী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বরিশাল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শহরে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জন্মগ্রহণ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        </a:t>
            </a:r>
            <a:r>
              <a:rPr lang="bn-IN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5714" y="4493623"/>
            <a:ext cx="8926286" cy="9535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সাহিত্য সাধনা : তাঁর কবিতায় বাংলাদেশের প্রকৃতির রঙ্গো রুপের বিচিত্র প্রকাশ ঘটেছে।  কবিতা ছাড়াও তিনি গল্প, উপন্যাস ও প্রবন্ধ রচনা করেছেন । তাঁকে রুপসী বাংলার কবি বলা হয়। 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" y="5434149"/>
            <a:ext cx="12191999" cy="1423851"/>
          </a:xfrm>
          <a:prstGeom prst="roundRect">
            <a:avLst>
              <a:gd name="adj" fmla="val 15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জীবনাবসান : ১৯৫৪ সালের ২২ শে অক্টোবর কলকাতায় এক ট্রাম দুর্ঘটনায় নিহত হন।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1841" y="1815739"/>
            <a:ext cx="8900159" cy="809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পিতা-মাতা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পিতার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নাম</a:t>
            </a:r>
            <a:r>
              <a:rPr lang="en-US" dirty="0" smtClean="0">
                <a:solidFill>
                  <a:schemeClr val="tx1"/>
                </a:solidFill>
              </a:rPr>
              <a:t>  : </a:t>
            </a:r>
            <a:r>
              <a:rPr lang="en-US" dirty="0" err="1" smtClean="0">
                <a:solidFill>
                  <a:schemeClr val="tx1"/>
                </a:solidFill>
              </a:rPr>
              <a:t>সত্যানন্দ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দাশ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মাতার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নাম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কুসুম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কুমারী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দাশ</a:t>
            </a:r>
            <a:r>
              <a:rPr lang="en-US" dirty="0" smtClean="0">
                <a:solidFill>
                  <a:schemeClr val="tx1"/>
                </a:solidFill>
              </a:rPr>
              <a:t> ।  </a:t>
            </a:r>
            <a:r>
              <a:rPr lang="en-US" dirty="0" err="1" smtClean="0">
                <a:solidFill>
                  <a:schemeClr val="tx1"/>
                </a:solidFill>
              </a:rPr>
              <a:t>মা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ছিলেন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একজন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স্বভাবকবি</a:t>
            </a:r>
            <a:r>
              <a:rPr lang="en-US" dirty="0" smtClean="0">
                <a:solidFill>
                  <a:schemeClr val="tx1"/>
                </a:solidFill>
              </a:rPr>
              <a:t>।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3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048157"/>
            <a:ext cx="6937873" cy="5809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018903"/>
            <a:ext cx="5159829" cy="58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জ্ঞানমূলক প্রশ্ন, সময় = ২ মিঃ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619794"/>
            <a:ext cx="512064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কবি জীবনানন্দ দাশ এর মাতা কী ছিলেন ?</a:t>
            </a:r>
          </a:p>
          <a:p>
            <a:pPr algn="ctr"/>
            <a:r>
              <a:rPr lang="bn-IN" dirty="0" smtClean="0"/>
              <a:t>২,কবি জীবনানন্দ দাশ কিভাবে মারা যায় ?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5473336" y="432216"/>
            <a:ext cx="6718663" cy="270287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130630" y="3886200"/>
            <a:ext cx="5431972" cy="24384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12"/>
            <a:ext cx="5512526" cy="3291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2721156"/>
            <a:ext cx="645305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1999" cy="7576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নতুন শব্দের অর্থ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flipH="1">
            <a:off x="-2" y="2168434"/>
            <a:ext cx="3331027" cy="142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 ‘চিরকাল’ 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 flipH="1">
            <a:off x="39188" y="3840480"/>
            <a:ext cx="3344091" cy="1267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৩,’কলরব’   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 flipH="1">
            <a:off x="26126" y="5408023"/>
            <a:ext cx="3304902" cy="108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৪, ‘সাধ’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 flipH="1">
            <a:off x="0" y="862148"/>
            <a:ext cx="3344091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১,’নক্ষত্র’  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 flipH="1">
            <a:off x="7223759" y="2325189"/>
            <a:ext cx="4859383" cy="1101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২, অনন্ত কাল ,আজীবন।  </a:t>
            </a:r>
            <a:endParaRPr lang="en-US" sz="3200" dirty="0"/>
          </a:p>
        </p:txBody>
      </p:sp>
      <p:sp>
        <p:nvSpPr>
          <p:cNvPr id="26" name="Rounded Rectangle 25"/>
          <p:cNvSpPr/>
          <p:nvPr/>
        </p:nvSpPr>
        <p:spPr>
          <a:xfrm flipH="1">
            <a:off x="7080066" y="779417"/>
            <a:ext cx="5111933" cy="118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১, তারা,তারকা। </a:t>
            </a:r>
            <a:endParaRPr lang="en-US" sz="3200" dirty="0"/>
          </a:p>
        </p:txBody>
      </p:sp>
      <p:sp>
        <p:nvSpPr>
          <p:cNvPr id="27" name="Rounded Rectangle 26"/>
          <p:cNvSpPr/>
          <p:nvPr/>
        </p:nvSpPr>
        <p:spPr>
          <a:xfrm flipH="1">
            <a:off x="7419703" y="3740332"/>
            <a:ext cx="4637313" cy="1119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৩, কোলাহল। 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 flipH="1">
            <a:off x="7471953" y="5055325"/>
            <a:ext cx="4720045" cy="122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৪, ইচ্ছা। </a:t>
            </a:r>
            <a:endParaRPr lang="en-US" sz="3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822959"/>
            <a:ext cx="2769325" cy="15185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5" y="2397170"/>
            <a:ext cx="1733550" cy="1560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3853544"/>
            <a:ext cx="2689996" cy="14267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5238750"/>
            <a:ext cx="2847021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600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66</cp:revision>
  <dcterms:created xsi:type="dcterms:W3CDTF">2019-12-08T02:42:59Z</dcterms:created>
  <dcterms:modified xsi:type="dcterms:W3CDTF">2019-12-09T09:08:38Z</dcterms:modified>
</cp:coreProperties>
</file>