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</p:sldMasterIdLst>
  <p:notesMasterIdLst>
    <p:notesMasterId r:id="rId27"/>
  </p:notesMasterIdLst>
  <p:sldIdLst>
    <p:sldId id="284" r:id="rId7"/>
    <p:sldId id="283" r:id="rId8"/>
    <p:sldId id="258" r:id="rId9"/>
    <p:sldId id="260" r:id="rId10"/>
    <p:sldId id="268" r:id="rId11"/>
    <p:sldId id="261" r:id="rId12"/>
    <p:sldId id="262" r:id="rId13"/>
    <p:sldId id="266" r:id="rId14"/>
    <p:sldId id="274" r:id="rId15"/>
    <p:sldId id="269" r:id="rId16"/>
    <p:sldId id="281" r:id="rId17"/>
    <p:sldId id="273" r:id="rId18"/>
    <p:sldId id="276" r:id="rId19"/>
    <p:sldId id="277" r:id="rId20"/>
    <p:sldId id="278" r:id="rId21"/>
    <p:sldId id="279" r:id="rId22"/>
    <p:sldId id="280" r:id="rId23"/>
    <p:sldId id="264" r:id="rId24"/>
    <p:sldId id="26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739A-1F40-4231-B3B2-2B29D15407E6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4FF2-9F5D-48F9-BB2D-3A72CD532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94BC-8756-42EF-99BB-DDB79F07391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1BBB-513C-476C-B3AE-E7D5E054D5A0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0E7C-841D-43A1-B7C3-A8B210E4FEE9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77C6-6BA7-4F03-9944-E43F6FCF58C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91D-5E04-4E73-9AB0-4FB69BC23EC2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00F6-EFFF-44DC-B103-12718453AB1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1B1-278E-4F34-B6AB-0524BD04BA59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F91-53A4-45CA-8395-B501D329D48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647-8E4A-46F0-AA71-97A35B20E712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3AC-617F-442C-8B6A-2B50248C79D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AF89-0388-4F5F-9347-7B9DFFD32AE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C54E-AF94-4792-8393-0FFE0186DC4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8B85-A5BC-4319-B256-1A030656624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D702-78E5-4F6D-B8DE-D380517AFD6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4ADC-8C08-4DDA-B5BF-46308ADE2BF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52D2-AEAD-48B5-A47D-B4C75A38BD2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A606-5490-4B6C-AC9A-541F85D13F2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E50-C710-4EAE-919E-0F858A840DB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CE1A-F9F0-4285-9AA1-118D54C1561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CC5-3663-475B-BE3E-AE6AB12992E0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AC4B-65DC-413E-A765-A88C3BBB047B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9CF7-A861-4AE7-891F-A35A2AFA0BD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63F-0FF3-4C80-9129-711CABFD71C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1BD-6DE7-4BAE-9D69-C74026DEE23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19C6-C1F5-4A7A-ABCB-050AEFBC863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FCFD-3305-4B96-916B-6AAACA32DF9B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E2C-1042-49FC-9CA4-C2A09AC5224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433B-9A96-4538-B3D1-029AAF55F200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E5F0-ECC2-4464-AD30-959E914DFE2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A147-F4C8-498C-ADEE-05400E5467D4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FBFC8C-715F-48F4-93DC-7874F333C60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22F-A092-437C-83D1-45535EC50A3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D477-78AB-4F30-8015-D62C4E0EB55A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BF61-B490-4766-BA86-0DD716D08240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3D1B-3C28-4C19-88CD-B63AD929782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2BEE-EB52-4338-9C90-77F8C51A336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EE34EE-E3F6-4EB5-A6AF-B5F61544C8E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6EB2-4F4F-495E-840E-6E51D5B74A7A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9D0B-6D69-495F-985B-2CBE77249EB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7C24-D45D-403E-A5B3-E9A0B48ABBAF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0C86-4138-4126-B208-650E2660776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134F-1179-4A3F-AB3E-0808CFEA235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2267-5674-4844-AF49-99526A407AFA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0844-38A1-41FA-8EDB-763C73FF486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977-53EF-46DC-B4CB-F409A6A42BDB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4602-F135-4B8F-982C-07C7A92126C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00A-D9F1-42AF-B30E-9ED1C33BADD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F79-E782-45A3-8A57-5136E53E554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DEE-6E37-4828-9F39-1B928AA460A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639F-E371-499F-9265-60B91A09D822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E10-561C-48C1-9167-679E50042BB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51C92A-4158-4842-9783-4409D3C5973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4E8-BCAE-4E20-8B96-1877683FC6FF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8746-B652-47B6-AE53-24C81133222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E5BC-EFE0-4BB2-AEF8-A79792ADB9AF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EE3E-3153-435B-B786-D220809B07E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AD5-8A9C-4AEE-9F39-B97AB7B5D370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3744-3224-44D5-B6D4-8FC9F49DCC6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D0BF-754D-4A2C-A0FA-8E7C956A33F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7EBB2C5-BCB6-490F-8F67-F38C771CD24B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491B5B-C440-4662-AEAB-97000B4D695B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3B5D-9EEB-4FC8-9B18-0A8290C4F05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D813-376F-4AC1-B053-365BCC5B509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E2F8-1A79-4ECE-AAA2-76F7D218F62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FD1-B3AA-4562-A564-ACEDF948689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4A3E-E3E9-4D2D-A407-DF23A45D85D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71EC-CB61-4BB2-8551-D9C2E9F2A41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0FB372-600D-4D23-B4BC-30228301764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339987-CA49-402E-B9E4-31F767E2A4B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E6816C-91A1-495E-9E94-E2A05D983F4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6F3F-A758-42F6-932F-A5273E31ABCA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C66165-912D-4A3D-9899-D1C92966881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7540" y="1850691"/>
            <a:ext cx="7731134" cy="3007059"/>
            <a:chOff x="530053" y="1324588"/>
            <a:chExt cx="10308178" cy="40094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53" y="1324588"/>
              <a:ext cx="6201074" cy="4009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80" y="1324588"/>
              <a:ext cx="4063351" cy="4009412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090-3B0A-4C64-A84E-0CDCF862FFEB}" type="datetime2">
              <a:rPr lang="en-US" smtClean="0"/>
              <a:t>Monday, December 9, 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solaimanhossain774@gmail.com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6D62-0F1A-442E-8639-F355BD33795B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" y="943186"/>
            <a:ext cx="785813" cy="79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9" y="878352"/>
            <a:ext cx="862631" cy="770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28" y="5370556"/>
            <a:ext cx="685829" cy="6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696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 Rounded MT Bold" pitchFamily="34" charset="0"/>
              </a:rPr>
              <a:t>Individual work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latin typeface="Arial Rounded MT Bold" pitchFamily="34" charset="0"/>
              </a:rPr>
              <a:t>Find out some adjectives individually with which you can describe your classmates.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BA9D-C803-400A-8222-2296269996D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467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Adventurous</a:t>
            </a:r>
            <a:r>
              <a:rPr lang="en-US" dirty="0" smtClean="0"/>
              <a:t> </a:t>
            </a:r>
            <a:r>
              <a:rPr lang="en-US" sz="2400" dirty="0" smtClean="0"/>
              <a:t>Awesome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Bold</a:t>
            </a:r>
            <a:r>
              <a:rPr lang="en-US" dirty="0" smtClean="0"/>
              <a:t> </a:t>
            </a:r>
            <a:r>
              <a:rPr lang="en-US" sz="4400" dirty="0" smtClean="0"/>
              <a:t>Brave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Caring</a:t>
            </a:r>
            <a:r>
              <a:rPr lang="en-US" dirty="0" smtClean="0"/>
              <a:t> </a:t>
            </a:r>
            <a:r>
              <a:rPr lang="en-US" sz="3200" dirty="0" smtClean="0"/>
              <a:t>Confident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Curious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dependable</a:t>
            </a:r>
            <a:r>
              <a:rPr lang="en-US" dirty="0" smtClean="0"/>
              <a:t> </a:t>
            </a:r>
            <a:r>
              <a:rPr lang="en-US" sz="3200" dirty="0" smtClean="0">
                <a:latin typeface="Algerian" pitchFamily="82" charset="0"/>
              </a:rPr>
              <a:t>dynamic</a:t>
            </a:r>
            <a:r>
              <a:rPr lang="en-US" dirty="0" smtClean="0"/>
              <a:t>   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Enthusiastic</a:t>
            </a:r>
            <a:r>
              <a:rPr lang="en-US" dirty="0" smtClean="0"/>
              <a:t> </a:t>
            </a:r>
            <a:r>
              <a:rPr lang="en-US" sz="2800" dirty="0" smtClean="0"/>
              <a:t>Fascinating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Hardworking</a:t>
            </a:r>
            <a:r>
              <a:rPr lang="en-US" dirty="0" smtClean="0"/>
              <a:t> Helpful</a:t>
            </a:r>
          </a:p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honest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important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interesting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050E-9A7E-4AB9-89CD-3EFB855FE5C7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Arial Rounded MT Bold" pitchFamily="34" charset="0"/>
            </a:endParaRPr>
          </a:p>
          <a:p>
            <a:endParaRPr lang="en-US" sz="4400" dirty="0" smtClean="0">
              <a:latin typeface="Arial Rounded MT Bold" pitchFamily="34" charset="0"/>
            </a:endParaRPr>
          </a:p>
          <a:p>
            <a:endParaRPr lang="en-US" sz="4400" dirty="0" smtClean="0">
              <a:latin typeface="Arial Rounded MT Bold" pitchFamily="34" charset="0"/>
            </a:endParaRPr>
          </a:p>
          <a:p>
            <a:r>
              <a:rPr lang="en-US" sz="4400" dirty="0" smtClean="0">
                <a:latin typeface="Arial Rounded MT Bold" pitchFamily="34" charset="0"/>
              </a:rPr>
              <a:t>Tea garden is a shady place.</a:t>
            </a:r>
          </a:p>
          <a:p>
            <a:endParaRPr lang="en-US" sz="4400" dirty="0" smtClean="0">
              <a:latin typeface="Arial Rounded MT Bold" pitchFamily="34" charset="0"/>
            </a:endParaRPr>
          </a:p>
          <a:p>
            <a:endParaRPr lang="en-US" sz="4400" dirty="0" smtClean="0">
              <a:latin typeface="Arial Rounded MT Bold" pitchFamily="34" charset="0"/>
            </a:endParaRPr>
          </a:p>
          <a:p>
            <a:pPr lvl="8">
              <a:buFont typeface="Arial" pitchFamily="34" charset="0"/>
              <a:buChar char="•"/>
            </a:pPr>
            <a:r>
              <a:rPr lang="en-US" sz="4400" dirty="0" smtClean="0">
                <a:latin typeface="Arial Rounded MT Bold" pitchFamily="34" charset="0"/>
              </a:rPr>
              <a:t>Rita looks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gorgeous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8850" name="Picture 2" descr="C:\Users\Public\Pictures\Sample Pictures\tea-gard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248400" cy="2133600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5DE7-E69F-48BC-BD12-D9FDAA340E5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place is sunny.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11970859061353977160egonpin_Paisaje_3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705600" cy="38862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154-4174-46E3-BE0D-458E38FC4C3E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saw a very clear rainbow.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Public\Pictures\Sample Pictures\rainbow-on-beach-m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45953"/>
            <a:ext cx="5867400" cy="4234456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C4A7-87EB-48E6-AA4A-38CA44BABD4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you tired today?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Public\Pictures\Sample Pictures\sad_person-8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39144"/>
            <a:ext cx="5715000" cy="4361656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B44-D28F-49F9-AA4D-8E5E142BD9BC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Rajib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has to receive too many phone calls.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Public\Pictures\Sample Pictures\Overworked_person_a_man_talking_on_several_telephones_at_once_091129-154018-939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495800" cy="39624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295F-614D-4298-8F4D-43B7CAF3F3C5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gift was very surprising.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Public\Pictures\Sample Pictures\gif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943600" cy="320039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B802-7C0B-48BC-A42E-B45AE77F816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066800"/>
            <a:ext cx="7772400" cy="487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Work with your partner and write five sentences about your </a:t>
            </a:r>
            <a:r>
              <a:rPr lang="en-US" sz="4800" dirty="0" err="1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favourite</a:t>
            </a:r>
            <a:r>
              <a:rPr lang="en-US" sz="4800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person using some adjectives. </a:t>
            </a:r>
            <a:endParaRPr lang="en-US" sz="4800" dirty="0">
              <a:solidFill>
                <a:schemeClr val="tx1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6FC7-ACE8-4E15-AC9F-2BCEC8C7764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Public\Pictures\Sample Pictures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1828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71600" y="27432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Describe your home within five sentences using some adjectives.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94A0-3EAD-4156-A948-D62DEF543A21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8B1C-877F-4C05-9D74-E4AAF5C86868}" type="datetime2">
              <a:rPr lang="en-US" smtClean="0"/>
              <a:t>Monday, December 9, 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solaimanhossain774@gmail.com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6D62-0F1A-442E-8639-F355BD33795B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" y="943186"/>
            <a:ext cx="785813" cy="796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22" y="857250"/>
            <a:ext cx="988478" cy="88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46" y="5391658"/>
            <a:ext cx="685829" cy="60909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19200" y="1060363"/>
            <a:ext cx="6438900" cy="4578437"/>
            <a:chOff x="1219200" y="1060363"/>
            <a:chExt cx="6438900" cy="45784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060363"/>
              <a:ext cx="5943600" cy="4578437"/>
              <a:chOff x="2116907" y="653631"/>
              <a:chExt cx="4978422" cy="43868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071424" y="653631"/>
                <a:ext cx="3023905" cy="9233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4050" b="1" spc="38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Introduce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116907" y="3351673"/>
                <a:ext cx="3204088" cy="1688787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sz="2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Md. Sulyman Hossain</a:t>
                </a:r>
              </a:p>
              <a:p>
                <a:r>
                  <a:rPr lang="en-US" sz="2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Asst. Teacher(ICT)</a:t>
                </a:r>
              </a:p>
              <a:p>
                <a:r>
                  <a:rPr lang="en-US" sz="2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Alhaj Amena Kaatun Bidyapith</a:t>
                </a:r>
              </a:p>
              <a:p>
                <a:r>
                  <a:rPr lang="en-US" sz="2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Kalukhali,Rajbari.</a:t>
                </a:r>
              </a:p>
              <a:p>
                <a:r>
                  <a:rPr lang="en-US" sz="21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01303800430                       </a:t>
                </a:r>
                <a:endPara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07" y="701959"/>
                <a:ext cx="1750003" cy="175000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029200" y="3876250"/>
              <a:ext cx="2628900" cy="17625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Class: Six</a:t>
              </a:r>
            </a:p>
            <a:p>
              <a:pPr algn="ctr"/>
              <a:r>
                <a:rPr lang="en-US" dirty="0" smtClean="0"/>
                <a:t>Subject: English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paper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5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Public\Pictures\Sample Pictures\thankyou-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800599" cy="2666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3048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F8F0-794A-410F-BA17-ECDC34E55524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 Rounded MT Bold" pitchFamily="34" charset="0"/>
              </a:rPr>
              <a:t>Adjectives</a:t>
            </a:r>
            <a:endParaRPr lang="en-US" sz="9600" dirty="0"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452-EB4D-43C4-85F9-5674A78421F6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098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Learning Outcomes</a:t>
            </a:r>
          </a:p>
          <a:p>
            <a:pPr algn="just"/>
            <a:r>
              <a:rPr lang="en-US" sz="2800" dirty="0" smtClean="0"/>
              <a:t>By the end of the lesson students will have…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explained what an adjective is.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identified adjectives from a text.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matched adjectives with pictures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made a list of adjectives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used adjectives to describe someone/ something</a:t>
            </a:r>
          </a:p>
          <a:p>
            <a:pPr algn="just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CB17-0EA2-4817-9F54-462A1EA83B21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731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What is adjective? </a:t>
            </a:r>
          </a:p>
          <a:p>
            <a:endParaRPr lang="en-US" sz="3600" dirty="0" smtClean="0">
              <a:latin typeface="Arial Rounded MT Bold" pitchFamily="34" charset="0"/>
            </a:endParaRPr>
          </a:p>
          <a:p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smtClean="0">
                <a:latin typeface="Arial Rounded MT Bold" pitchFamily="34" charset="0"/>
              </a:rPr>
              <a:t>An adjective is a word that describes/qualifies a noun or a pronoun. 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C618-5A4E-4B0F-9D7C-11C1C445A842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t="34000" r="66000" b="34000"/>
          <a:stretch>
            <a:fillRect/>
          </a:stretch>
        </p:blipFill>
        <p:spPr bwMode="auto">
          <a:xfrm>
            <a:off x="457200" y="228600"/>
            <a:ext cx="1781175" cy="1676400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r="66000" b="66000"/>
          <a:stretch>
            <a:fillRect/>
          </a:stretch>
        </p:blipFill>
        <p:spPr bwMode="auto">
          <a:xfrm>
            <a:off x="533400" y="2133600"/>
            <a:ext cx="1781175" cy="1781175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t="67455" r="66000"/>
          <a:stretch>
            <a:fillRect/>
          </a:stretch>
        </p:blipFill>
        <p:spPr bwMode="auto">
          <a:xfrm>
            <a:off x="609600" y="4267200"/>
            <a:ext cx="1781175" cy="1704975"/>
          </a:xfrm>
          <a:prstGeom prst="rect">
            <a:avLst/>
          </a:prstGeom>
          <a:noFill/>
        </p:spPr>
      </p:pic>
      <p:pic>
        <p:nvPicPr>
          <p:cNvPr id="1029" name="Picture 5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66000" b="66000"/>
          <a:stretch>
            <a:fillRect/>
          </a:stretch>
        </p:blipFill>
        <p:spPr bwMode="auto">
          <a:xfrm>
            <a:off x="7162800" y="152400"/>
            <a:ext cx="1781175" cy="1781175"/>
          </a:xfrm>
          <a:prstGeom prst="rect">
            <a:avLst/>
          </a:prstGeom>
          <a:noFill/>
        </p:spPr>
      </p:pic>
      <p:pic>
        <p:nvPicPr>
          <p:cNvPr id="1030" name="Picture 6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66000" t="66000"/>
          <a:stretch>
            <a:fillRect/>
          </a:stretch>
        </p:blipFill>
        <p:spPr bwMode="auto">
          <a:xfrm>
            <a:off x="7162800" y="2362200"/>
            <a:ext cx="1781175" cy="1781175"/>
          </a:xfrm>
          <a:prstGeom prst="rect">
            <a:avLst/>
          </a:prstGeom>
          <a:noFill/>
        </p:spPr>
      </p:pic>
      <p:pic>
        <p:nvPicPr>
          <p:cNvPr id="1031" name="Picture 7" descr="C:\Users\Public\Pictures\Sample Pictures\400-04706791w.jpg"/>
          <p:cNvPicPr>
            <a:picLocks noChangeAspect="1" noChangeArrowheads="1"/>
          </p:cNvPicPr>
          <p:nvPr/>
        </p:nvPicPr>
        <p:blipFill>
          <a:blip r:embed="rId2" cstate="print"/>
          <a:srcRect l="34000" t="34000" r="34000" b="32545"/>
          <a:stretch>
            <a:fillRect/>
          </a:stretch>
        </p:blipFill>
        <p:spPr bwMode="auto">
          <a:xfrm>
            <a:off x="7239000" y="4495800"/>
            <a:ext cx="1676400" cy="1752600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2362200" y="609600"/>
            <a:ext cx="2057400" cy="129540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Worried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24400" y="609600"/>
            <a:ext cx="2438400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Angry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438400" y="2438400"/>
            <a:ext cx="2057400" cy="129540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Sad</a:t>
            </a:r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24400" y="2438400"/>
            <a:ext cx="2438400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Sleepy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590800" y="4572000"/>
            <a:ext cx="4572000" cy="15240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Happy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175-3463-4F85-8205-2723FC894FB8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Rina</a:t>
            </a:r>
            <a:r>
              <a:rPr lang="en-US" sz="2400" dirty="0" smtClean="0"/>
              <a:t>: Hello Baba. Good morning.</a:t>
            </a:r>
          </a:p>
          <a:p>
            <a:r>
              <a:rPr lang="en-US" sz="2400" dirty="0" smtClean="0"/>
              <a:t>Father: Good morning dear. How are you?</a:t>
            </a:r>
          </a:p>
          <a:p>
            <a:r>
              <a:rPr lang="en-US" sz="2400" dirty="0" err="1" smtClean="0"/>
              <a:t>Rina</a:t>
            </a:r>
            <a:r>
              <a:rPr lang="en-US" sz="2400" dirty="0" smtClean="0"/>
              <a:t>: I am fine, Baba. How is everyone there?</a:t>
            </a:r>
          </a:p>
          <a:p>
            <a:r>
              <a:rPr lang="en-US" sz="2400" dirty="0" smtClean="0"/>
              <a:t>Father: They are okay. Tell about your exam?</a:t>
            </a:r>
          </a:p>
          <a:p>
            <a:r>
              <a:rPr lang="en-US" sz="2400" dirty="0" err="1" smtClean="0"/>
              <a:t>Rina</a:t>
            </a:r>
            <a:r>
              <a:rPr lang="en-US" sz="2400" dirty="0" smtClean="0"/>
              <a:t>: Hey Baba, the  hard days of exams are over. But, I did well.</a:t>
            </a:r>
          </a:p>
          <a:p>
            <a:r>
              <a:rPr lang="en-US" sz="2400" dirty="0" smtClean="0"/>
              <a:t>Father: That’s like a brilliant girl.</a:t>
            </a:r>
          </a:p>
          <a:p>
            <a:r>
              <a:rPr lang="en-US" sz="2400" dirty="0" err="1" smtClean="0"/>
              <a:t>Rina</a:t>
            </a:r>
            <a:r>
              <a:rPr lang="en-US" sz="2400" dirty="0" smtClean="0"/>
              <a:t>: Baba, I have seen an excellent purple dress in a nearby market. Can I buy that for our next festival?</a:t>
            </a:r>
          </a:p>
          <a:p>
            <a:r>
              <a:rPr lang="en-US" sz="2400" dirty="0" smtClean="0"/>
              <a:t>Father: Festival is far ahead. But, you are already in festive mood. Okay, you can buy that one. Hope that will not be much expensive.</a:t>
            </a:r>
          </a:p>
          <a:p>
            <a:r>
              <a:rPr lang="en-US" sz="2400" dirty="0" err="1" smtClean="0"/>
              <a:t>Rina</a:t>
            </a:r>
            <a:r>
              <a:rPr lang="en-US" sz="2400" dirty="0" smtClean="0"/>
              <a:t>: No Baba and thanks. </a:t>
            </a:r>
          </a:p>
          <a:p>
            <a:r>
              <a:rPr lang="en-US" sz="2400" dirty="0" smtClean="0"/>
              <a:t>Father: You are welcome.</a:t>
            </a:r>
          </a:p>
          <a:p>
            <a:r>
              <a:rPr lang="en-US" sz="2400" dirty="0" err="1" smtClean="0"/>
              <a:t>Rina</a:t>
            </a:r>
            <a:r>
              <a:rPr lang="en-US" sz="2400" dirty="0" smtClean="0"/>
              <a:t>: You are too good. Bye, Baba.</a:t>
            </a:r>
          </a:p>
          <a:p>
            <a:r>
              <a:rPr lang="en-US" sz="2400" dirty="0" smtClean="0"/>
              <a:t>Father: Bye and take care.</a:t>
            </a:r>
          </a:p>
        </p:txBody>
      </p:sp>
      <p:pic>
        <p:nvPicPr>
          <p:cNvPr id="78850" name="Picture 2" descr="C:\Users\786\AppData\Local\Microsoft\Windows\Temporary Internet Files\Content.IE5\182YOZD0\MC900230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505" y="4152900"/>
            <a:ext cx="1524000" cy="1752600"/>
          </a:xfrm>
          <a:prstGeom prst="rect">
            <a:avLst/>
          </a:prstGeom>
          <a:noFill/>
        </p:spPr>
      </p:pic>
      <p:pic>
        <p:nvPicPr>
          <p:cNvPr id="7" name="Picture 4" descr="C:\Users\786\AppData\Local\Microsoft\Windows\Temporary Internet Files\Content.IE5\JSHR6XOU\MC9002307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286" y="4000500"/>
            <a:ext cx="1298418" cy="190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/>
          <p:nvPr/>
        </p:nvSpPr>
        <p:spPr>
          <a:xfrm>
            <a:off x="8229600" y="4953000"/>
            <a:ext cx="6096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256771" flipV="1">
            <a:off x="6421928" y="5030251"/>
            <a:ext cx="533400" cy="1836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791-B9D7-4E87-BD0B-1FFA3C13C90D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Rina</a:t>
            </a:r>
            <a:r>
              <a:rPr lang="en-US" sz="2800" dirty="0" smtClean="0"/>
              <a:t>: Hello Baba.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Good</a:t>
            </a:r>
            <a:r>
              <a:rPr lang="en-US" sz="2800" dirty="0" smtClean="0"/>
              <a:t> morning.</a:t>
            </a:r>
          </a:p>
          <a:p>
            <a:r>
              <a:rPr lang="en-US" sz="2800" dirty="0" smtClean="0"/>
              <a:t>Father: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Good</a:t>
            </a:r>
            <a:r>
              <a:rPr lang="en-US" sz="2800" dirty="0" smtClean="0"/>
              <a:t> morning my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dear</a:t>
            </a:r>
            <a:r>
              <a:rPr lang="en-US" sz="2800" dirty="0" smtClean="0"/>
              <a:t>. How are you?</a:t>
            </a:r>
          </a:p>
          <a:p>
            <a:r>
              <a:rPr lang="en-US" sz="2800" dirty="0" err="1" smtClean="0"/>
              <a:t>Rina</a:t>
            </a:r>
            <a:r>
              <a:rPr lang="en-US" sz="2800" dirty="0" smtClean="0"/>
              <a:t>: I am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fine</a:t>
            </a:r>
            <a:r>
              <a:rPr lang="en-US" sz="2800" dirty="0" smtClean="0"/>
              <a:t>. How is everyone there?</a:t>
            </a:r>
          </a:p>
          <a:p>
            <a:r>
              <a:rPr lang="en-US" sz="2800" dirty="0" smtClean="0"/>
              <a:t>Father: They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okay</a:t>
            </a:r>
            <a:r>
              <a:rPr lang="en-US" sz="2800" dirty="0" smtClean="0"/>
              <a:t>. Tell about your exam?</a:t>
            </a:r>
          </a:p>
          <a:p>
            <a:r>
              <a:rPr lang="en-US" sz="2800" dirty="0" err="1" smtClean="0"/>
              <a:t>Rina</a:t>
            </a:r>
            <a:r>
              <a:rPr lang="en-US" sz="2800" dirty="0" smtClean="0"/>
              <a:t>: Hey Baba, the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hard</a:t>
            </a:r>
            <a:r>
              <a:rPr lang="en-US" sz="2800" dirty="0" smtClean="0"/>
              <a:t> days of exams are over. But, I did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well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Father: That’s like 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brilliant</a:t>
            </a:r>
            <a:r>
              <a:rPr lang="en-US" sz="2800" dirty="0" smtClean="0"/>
              <a:t> girl.</a:t>
            </a:r>
          </a:p>
          <a:p>
            <a:r>
              <a:rPr lang="en-US" sz="2800" dirty="0" err="1" smtClean="0"/>
              <a:t>Rina</a:t>
            </a:r>
            <a:r>
              <a:rPr lang="en-US" sz="2800" dirty="0" smtClean="0"/>
              <a:t>: Baba, I have seen an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excellent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purple</a:t>
            </a:r>
            <a:r>
              <a:rPr lang="en-US" sz="2800" dirty="0" smtClean="0"/>
              <a:t> dress in 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nearby</a:t>
            </a:r>
            <a:r>
              <a:rPr lang="en-US" sz="2800" dirty="0" smtClean="0"/>
              <a:t> market. Can I buy that for our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next</a:t>
            </a:r>
            <a:r>
              <a:rPr lang="en-US" sz="2800" dirty="0" smtClean="0"/>
              <a:t> festival?</a:t>
            </a:r>
          </a:p>
          <a:p>
            <a:r>
              <a:rPr lang="en-US" sz="2800" dirty="0" smtClean="0"/>
              <a:t>Father: Festival is far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ahead</a:t>
            </a:r>
            <a:r>
              <a:rPr lang="en-US" sz="2800" dirty="0" smtClean="0"/>
              <a:t>. But, you are already 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festive</a:t>
            </a:r>
            <a:r>
              <a:rPr lang="en-US" sz="2800" dirty="0" smtClean="0"/>
              <a:t> mood. Okay, you can buy that one. Hope that will not be much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expensive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Rina</a:t>
            </a:r>
            <a:r>
              <a:rPr lang="en-US" sz="2800" dirty="0" smtClean="0"/>
              <a:t>: No Baba and thanks. </a:t>
            </a:r>
          </a:p>
          <a:p>
            <a:r>
              <a:rPr lang="en-US" sz="2800" dirty="0" smtClean="0"/>
              <a:t>Father: You are welcome.</a:t>
            </a:r>
          </a:p>
          <a:p>
            <a:r>
              <a:rPr lang="en-US" sz="2800" dirty="0" err="1" smtClean="0"/>
              <a:t>Rina</a:t>
            </a:r>
            <a:r>
              <a:rPr lang="en-US" sz="2800" dirty="0" smtClean="0"/>
              <a:t>: You are too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good</a:t>
            </a:r>
            <a:r>
              <a:rPr lang="en-US" sz="2800" dirty="0" smtClean="0"/>
              <a:t>. Bye, Baba.</a:t>
            </a:r>
          </a:p>
          <a:p>
            <a:r>
              <a:rPr lang="en-US" sz="2800" dirty="0" smtClean="0"/>
              <a:t>Father: Bye and take care.</a:t>
            </a:r>
          </a:p>
        </p:txBody>
      </p:sp>
      <p:pic>
        <p:nvPicPr>
          <p:cNvPr id="4" name="Picture 4" descr="C:\Users\786\AppData\Local\Microsoft\Windows\Temporary Internet Files\Content.IE5\JSHR6XOU\MC9002307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45582" y="5105400"/>
            <a:ext cx="1298418" cy="1752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C:\Users\786\AppData\Local\Microsoft\Windows\Temporary Internet Files\Content.IE5\182YOZD0\MC9002307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1676399" cy="16002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8229600" y="5105400"/>
            <a:ext cx="6096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8610600" y="5334000"/>
            <a:ext cx="2286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8153400" y="5181600"/>
            <a:ext cx="76200" cy="1524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82F6-6D0F-4D2A-97AD-07F1D7C9A739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Rounded MT Bold" pitchFamily="34" charset="0"/>
              </a:rPr>
              <a:t>Act out the dialogue with your partner</a:t>
            </a:r>
            <a:endParaRPr lang="en-US" sz="5400" dirty="0">
              <a:latin typeface="Arial Rounded MT Bold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95800"/>
            <a:ext cx="260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BFA5-3ACF-4BBF-915D-7CB64F735073}" type="datetime2">
              <a:rPr lang="en-US" smtClean="0"/>
              <a:t>Monday, December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solaimanhossain774@gmail.com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568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Aharoni</vt:lpstr>
      <vt:lpstr>Algerian</vt:lpstr>
      <vt:lpstr>Arial</vt:lpstr>
      <vt:lpstr>Arial Black</vt:lpstr>
      <vt:lpstr>Arial Rounded MT Bold</vt:lpstr>
      <vt:lpstr>Calibri</vt:lpstr>
      <vt:lpstr>Constantia</vt:lpstr>
      <vt:lpstr>Franklin Gothic Book</vt:lpstr>
      <vt:lpstr>Franklin Gothic Medium</vt:lpstr>
      <vt:lpstr>Georgia</vt:lpstr>
      <vt:lpstr>Lucida Sans Unicode</vt:lpstr>
      <vt:lpstr>Verdana</vt:lpstr>
      <vt:lpstr>Wingdings</vt:lpstr>
      <vt:lpstr>Wingdings 2</vt:lpstr>
      <vt:lpstr>Wingdings 3</vt:lpstr>
      <vt:lpstr>Office Theme</vt:lpstr>
      <vt:lpstr>Trek</vt:lpstr>
      <vt:lpstr>Flow</vt:lpstr>
      <vt:lpstr>Civic</vt:lpstr>
      <vt:lpstr>1_Office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place is sunny. </vt:lpstr>
      <vt:lpstr>I saw a very clear rainbow.</vt:lpstr>
      <vt:lpstr>Are you tired today?</vt:lpstr>
      <vt:lpstr>Rajib has to receive too many phone calls.</vt:lpstr>
      <vt:lpstr>The gift was very surprising.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786</dc:creator>
  <cp:lastModifiedBy>HP-FC</cp:lastModifiedBy>
  <cp:revision>125</cp:revision>
  <dcterms:created xsi:type="dcterms:W3CDTF">2006-08-16T00:00:00Z</dcterms:created>
  <dcterms:modified xsi:type="dcterms:W3CDTF">2019-12-09T14:37:13Z</dcterms:modified>
</cp:coreProperties>
</file>