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5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627BC1-0912-41BA-B12F-C478F55A6560}" type="datetimeFigureOut">
              <a:rPr lang="en-US" smtClean="0"/>
              <a:pPr/>
              <a:t>12/9/2019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07DA9E-E343-4D38-BA23-0993DEE4B4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8E15958-94F6-4916-BFAD-00787177EF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24237" y="2867819"/>
            <a:ext cx="2295525" cy="19907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Windows User</dc:creator>
  <cp:lastModifiedBy>Windows User</cp:lastModifiedBy>
  <cp:revision>2</cp:revision>
  <dcterms:created xsi:type="dcterms:W3CDTF">2019-12-09T12:25:00Z</dcterms:created>
  <dcterms:modified xsi:type="dcterms:W3CDTF">2019-12-09T12:27:09Z</dcterms:modified>
</cp:coreProperties>
</file>