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37" r:id="rId1"/>
    <p:sldMasterId id="2147484121" r:id="rId2"/>
    <p:sldMasterId id="2147484145" r:id="rId3"/>
    <p:sldMasterId id="2147484157" r:id="rId4"/>
  </p:sldMasterIdLst>
  <p:notesMasterIdLst>
    <p:notesMasterId r:id="rId21"/>
  </p:notesMasterIdLst>
  <p:sldIdLst>
    <p:sldId id="359" r:id="rId5"/>
    <p:sldId id="358" r:id="rId6"/>
    <p:sldId id="360" r:id="rId7"/>
    <p:sldId id="349" r:id="rId8"/>
    <p:sldId id="348" r:id="rId9"/>
    <p:sldId id="350" r:id="rId10"/>
    <p:sldId id="351" r:id="rId11"/>
    <p:sldId id="337" r:id="rId12"/>
    <p:sldId id="352" r:id="rId13"/>
    <p:sldId id="346" r:id="rId14"/>
    <p:sldId id="336" r:id="rId15"/>
    <p:sldId id="344" r:id="rId16"/>
    <p:sldId id="356" r:id="rId17"/>
    <p:sldId id="347" r:id="rId18"/>
    <p:sldId id="354" r:id="rId19"/>
    <p:sldId id="357" r:id="rId20"/>
  </p:sldIdLst>
  <p:sldSz cx="9144000" cy="6858000" type="screen4x3"/>
  <p:notesSz cx="6735763" cy="98663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F8AF899A-1029-43CE-AA14-4D7781E54203}">
          <p14:sldIdLst>
            <p14:sldId id="359"/>
            <p14:sldId id="358"/>
            <p14:sldId id="360"/>
          </p14:sldIdLst>
        </p14:section>
        <p14:section name="Untitled Section" id="{7CAFF4F8-A071-4490-AA13-6AADB9E63F19}">
          <p14:sldIdLst>
            <p14:sldId id="349"/>
            <p14:sldId id="348"/>
            <p14:sldId id="350"/>
            <p14:sldId id="351"/>
            <p14:sldId id="337"/>
            <p14:sldId id="352"/>
            <p14:sldId id="346"/>
            <p14:sldId id="336"/>
            <p14:sldId id="344"/>
            <p14:sldId id="356"/>
            <p14:sldId id="347"/>
            <p14:sldId id="354"/>
            <p14:sldId id="357"/>
          </p14:sldIdLst>
        </p14:section>
      </p14:sectionLst>
    </p:ex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66FF66"/>
    <a:srgbClr val="CC99FF"/>
    <a:srgbClr val="C62ED2"/>
    <a:srgbClr val="990000"/>
    <a:srgbClr val="02070A"/>
    <a:srgbClr val="EB1585"/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809" autoAdjust="0"/>
    <p:restoredTop sz="94434" autoAdjust="0"/>
  </p:normalViewPr>
  <p:slideViewPr>
    <p:cSldViewPr>
      <p:cViewPr>
        <p:scale>
          <a:sx n="73" d="100"/>
          <a:sy n="73" d="100"/>
        </p:scale>
        <p:origin x="-1062" y="-198"/>
      </p:cViewPr>
      <p:guideLst>
        <p:guide orient="horz" pos="2160"/>
        <p:guide pos="2880"/>
      </p:guideLst>
    </p:cSldViewPr>
  </p:slideViewPr>
  <p:notesTextViewPr>
    <p:cViewPr>
      <p:scale>
        <a:sx n="150" d="100"/>
        <a:sy n="15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slideMaster" Target="slideMasters/slideMaster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BF7879-F6CE-45D9-8E00-6BBAB498FEC6}" type="datetimeFigureOut">
              <a:rPr lang="en-US" smtClean="0"/>
              <a:pPr/>
              <a:t>09-Dec-19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8FD1FE-79D2-4766-A57D-CC74BE9CFEC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3119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01700" y="739775"/>
            <a:ext cx="4932363" cy="370046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5B2FF4-B517-4A65-837C-B2EA90D39B8E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37954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9CFD5B-3570-4153-8235-1457CBD044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50000">
                                          <p:val>
                                            <p:strVal val="#ppt_y+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0" grpId="0" build="p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EF248D-E451-4F13-83C6-AE5FE7E00E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976838-08B5-4314-AF2F-9379A4381A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9CFD5B-3570-4153-8235-1457CBD044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50000">
                                          <p:val>
                                            <p:strVal val="#ppt_y+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0" grpId="0" build="p"/>
    </p:bld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D438C7-69C1-4EDE-9419-8FC5D87DFE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E8C82F3-A9C8-4983-8F1E-A6C0CA8089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DDB718-6C8E-448E-9B88-ABC6A3348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282999A-1BE6-429E-AC0B-F2566AE3DC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A81F2A-BF18-4C14-BAD1-A35CE4C552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315BC6-E788-4370-8E93-29A09B0C8072}" type="datetimeFigureOut">
              <a:rPr lang="en-US" smtClean="0"/>
              <a:pPr/>
              <a:t>09-Dec-19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D42891-185F-41E4-9041-031E0141275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 userDrawn="1"/>
        </p:nvSpPr>
        <p:spPr bwMode="auto">
          <a:xfrm>
            <a:off x="43542" y="57150"/>
            <a:ext cx="9071430" cy="6735536"/>
          </a:xfrm>
          <a:prstGeom prst="rect">
            <a:avLst/>
          </a:prstGeom>
          <a:noFill/>
          <a:ln w="111125" cap="flat" cmpd="sng" algn="ctr">
            <a:gradFill>
              <a:gsLst>
                <a:gs pos="0">
                  <a:srgbClr val="FC9FCB"/>
                </a:gs>
                <a:gs pos="13000">
                  <a:srgbClr val="F8B049"/>
                </a:gs>
                <a:gs pos="21001">
                  <a:srgbClr val="F8B049"/>
                </a:gs>
                <a:gs pos="39000">
                  <a:srgbClr val="FEE7F2"/>
                </a:gs>
                <a:gs pos="50000">
                  <a:srgbClr val="F952A0"/>
                </a:gs>
                <a:gs pos="50000">
                  <a:srgbClr val="C50849"/>
                </a:gs>
                <a:gs pos="82001">
                  <a:srgbClr val="B43E85"/>
                </a:gs>
                <a:gs pos="100000">
                  <a:srgbClr val="F8B049"/>
                </a:gs>
              </a:gsLst>
              <a:lin ang="5400000" scaled="0"/>
            </a:gra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146168" y="174171"/>
            <a:ext cx="8866178" cy="6502400"/>
          </a:xfrm>
          <a:prstGeom prst="rect">
            <a:avLst/>
          </a:prstGeom>
          <a:noFill/>
          <a:ln w="38100" cap="flat" cmpd="sng" algn="ctr">
            <a:solidFill>
              <a:schemeClr val="accent4">
                <a:lumMod val="9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0FDDC8-9408-4883-B3E7-19D610AD44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D438C7-69C1-4EDE-9419-8FC5D87DFE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70AE14-7463-48DD-ACA7-DC91B927197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EF248D-E451-4F13-83C6-AE5FE7E00E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976838-08B5-4314-AF2F-9379A4381A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19CFD5B-3570-4153-8235-1457CBD044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50000">
                                          <p:val>
                                            <p:strVal val="#ppt_y+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7" grpId="0" build="p"/>
    </p:bld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D438C7-69C1-4EDE-9419-8FC5D87DFEA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E8C82F3-A9C8-4983-8F1E-A6C0CA80899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DDB718-6C8E-448E-9B88-ABC6A33481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282999A-1BE6-429E-AC0B-F2566AE3DC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A81F2A-BF18-4C14-BAD1-A35CE4C552B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315BC6-E788-4370-8E93-29A09B0C8072}" type="datetimeFigureOut">
              <a:rPr lang="en-US" smtClean="0"/>
              <a:pPr/>
              <a:t>09-Dec-19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D42891-185F-41E4-9041-031E0141275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Rectangle 4"/>
          <p:cNvSpPr/>
          <p:nvPr userDrawn="1"/>
        </p:nvSpPr>
        <p:spPr bwMode="auto">
          <a:xfrm>
            <a:off x="43542" y="57150"/>
            <a:ext cx="9071430" cy="6735536"/>
          </a:xfrm>
          <a:prstGeom prst="rect">
            <a:avLst/>
          </a:prstGeom>
          <a:noFill/>
          <a:ln w="111125" cap="flat" cmpd="sng" algn="ctr">
            <a:gradFill>
              <a:gsLst>
                <a:gs pos="0">
                  <a:srgbClr val="FC9FCB"/>
                </a:gs>
                <a:gs pos="13000">
                  <a:srgbClr val="F8B049"/>
                </a:gs>
                <a:gs pos="21001">
                  <a:srgbClr val="F8B049"/>
                </a:gs>
                <a:gs pos="39000">
                  <a:srgbClr val="FEE7F2"/>
                </a:gs>
                <a:gs pos="50000">
                  <a:srgbClr val="F952A0"/>
                </a:gs>
                <a:gs pos="50000">
                  <a:srgbClr val="C50849"/>
                </a:gs>
                <a:gs pos="82001">
                  <a:srgbClr val="B43E85"/>
                </a:gs>
                <a:gs pos="100000">
                  <a:srgbClr val="F8B049"/>
                </a:gs>
              </a:gsLst>
              <a:lin ang="5400000" scaled="0"/>
            </a:gra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6" name="Rectangle 5"/>
          <p:cNvSpPr/>
          <p:nvPr userDrawn="1"/>
        </p:nvSpPr>
        <p:spPr bwMode="auto">
          <a:xfrm>
            <a:off x="146168" y="174171"/>
            <a:ext cx="8866178" cy="6502400"/>
          </a:xfrm>
          <a:prstGeom prst="rect">
            <a:avLst/>
          </a:prstGeom>
          <a:noFill/>
          <a:ln w="38100" cap="flat" cmpd="sng" algn="ctr">
            <a:solidFill>
              <a:schemeClr val="accent4">
                <a:lumMod val="9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E8C82F3-A9C8-4983-8F1E-A6C0CA8089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0FDDC8-9408-4883-B3E7-19D610AD44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D70AE14-7463-48DD-ACA7-DC91B927197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EF248D-E451-4F13-83C6-AE5FE7E00E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976838-08B5-4314-AF2F-9379A4381A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219CFD5B-3570-4153-8235-1457CBD0446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50000">
                                          <p:val>
                                            <p:strVal val="#ppt_y+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  <p:bldP spid="8" grpId="0"/>
    </p:bldLst>
  </p:timing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438C7-69C1-4EDE-9419-8FC5D87DFEA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AE8C82F3-A9C8-4983-8F1E-A6C0CA8089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DB718-6C8E-448E-9B88-ABC6A33481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2999A-1BE6-429E-AC0B-F2566AE3DC2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81F2A-BF18-4C14-BAD1-A35CE4C552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DDB718-6C8E-448E-9B88-ABC6A3348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15BC6-E788-4370-8E93-29A09B0C8072}" type="datetimeFigureOut">
              <a:rPr lang="en-US" smtClean="0"/>
              <a:pPr/>
              <a:t>09-Dec-19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42891-185F-41E4-9041-031E0141275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Rectangle 4"/>
          <p:cNvSpPr/>
          <p:nvPr userDrawn="1"/>
        </p:nvSpPr>
        <p:spPr bwMode="auto">
          <a:xfrm>
            <a:off x="43542" y="57150"/>
            <a:ext cx="9071430" cy="6735536"/>
          </a:xfrm>
          <a:prstGeom prst="rect">
            <a:avLst/>
          </a:prstGeom>
          <a:noFill/>
          <a:ln w="111125" cap="flat" cmpd="sng" algn="ctr">
            <a:gradFill>
              <a:gsLst>
                <a:gs pos="0">
                  <a:srgbClr val="FC9FCB"/>
                </a:gs>
                <a:gs pos="13000">
                  <a:srgbClr val="F8B049"/>
                </a:gs>
                <a:gs pos="21001">
                  <a:srgbClr val="F8B049"/>
                </a:gs>
                <a:gs pos="39000">
                  <a:srgbClr val="FEE7F2"/>
                </a:gs>
                <a:gs pos="50000">
                  <a:srgbClr val="F952A0"/>
                </a:gs>
                <a:gs pos="50000">
                  <a:srgbClr val="C50849"/>
                </a:gs>
                <a:gs pos="82001">
                  <a:srgbClr val="B43E85"/>
                </a:gs>
                <a:gs pos="100000">
                  <a:srgbClr val="F8B049"/>
                </a:gs>
              </a:gsLst>
              <a:lin ang="5400000" scaled="0"/>
            </a:gra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6" name="Rectangle 5"/>
          <p:cNvSpPr/>
          <p:nvPr userDrawn="1"/>
        </p:nvSpPr>
        <p:spPr bwMode="auto">
          <a:xfrm>
            <a:off x="146168" y="174171"/>
            <a:ext cx="8866178" cy="6502400"/>
          </a:xfrm>
          <a:prstGeom prst="rect">
            <a:avLst/>
          </a:prstGeom>
          <a:noFill/>
          <a:ln w="38100" cap="flat" cmpd="sng" algn="ctr">
            <a:solidFill>
              <a:schemeClr val="accent4">
                <a:lumMod val="9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FDDC8-9408-4883-B3E7-19D610AD446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DD70AE14-7463-48DD-ACA7-DC91B927197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F248D-E451-4F13-83C6-AE5FE7E00E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76838-08B5-4314-AF2F-9379A4381A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282999A-1BE6-429E-AC0B-F2566AE3DC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A81F2A-BF18-4C14-BAD1-A35CE4C552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315BC6-E788-4370-8E93-29A09B0C8072}" type="datetimeFigureOut">
              <a:rPr lang="en-US" smtClean="0"/>
              <a:pPr/>
              <a:t>09-Dec-19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D42891-185F-41E4-9041-031E0141275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 userDrawn="1"/>
        </p:nvSpPr>
        <p:spPr bwMode="auto">
          <a:xfrm>
            <a:off x="43542" y="57150"/>
            <a:ext cx="9071430" cy="6735536"/>
          </a:xfrm>
          <a:prstGeom prst="rect">
            <a:avLst/>
          </a:prstGeom>
          <a:noFill/>
          <a:ln w="111125" cap="flat" cmpd="sng" algn="ctr">
            <a:gradFill>
              <a:gsLst>
                <a:gs pos="0">
                  <a:srgbClr val="FC9FCB"/>
                </a:gs>
                <a:gs pos="13000">
                  <a:srgbClr val="F8B049"/>
                </a:gs>
                <a:gs pos="21001">
                  <a:srgbClr val="F8B049"/>
                </a:gs>
                <a:gs pos="39000">
                  <a:srgbClr val="FEE7F2"/>
                </a:gs>
                <a:gs pos="50000">
                  <a:srgbClr val="F952A0"/>
                </a:gs>
                <a:gs pos="50000">
                  <a:srgbClr val="C50849"/>
                </a:gs>
                <a:gs pos="82001">
                  <a:srgbClr val="B43E85"/>
                </a:gs>
                <a:gs pos="100000">
                  <a:srgbClr val="F8B049"/>
                </a:gs>
              </a:gsLst>
              <a:lin ang="5400000" scaled="0"/>
            </a:gra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146168" y="174171"/>
            <a:ext cx="8866178" cy="6502400"/>
          </a:xfrm>
          <a:prstGeom prst="rect">
            <a:avLst/>
          </a:prstGeom>
          <a:noFill/>
          <a:ln w="38100" cap="flat" cmpd="sng" algn="ctr">
            <a:solidFill>
              <a:schemeClr val="accent4">
                <a:lumMod val="9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0FDDC8-9408-4883-B3E7-19D610AD44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70AE14-7463-48DD-ACA7-DC91B927197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B6106CE-1259-4F6A-BA6B-07E9DED414E6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0" name="Group 2"/>
          <p:cNvGrpSpPr>
            <a:grpSpLocks/>
          </p:cNvGrpSpPr>
          <p:nvPr userDrawn="1"/>
        </p:nvGrpSpPr>
        <p:grpSpPr bwMode="auto">
          <a:xfrm>
            <a:off x="1588" y="0"/>
            <a:ext cx="9148762" cy="6851650"/>
            <a:chOff x="1" y="0"/>
            <a:chExt cx="5763" cy="4316"/>
          </a:xfrm>
        </p:grpSpPr>
        <p:sp>
          <p:nvSpPr>
            <p:cNvPr id="11" name="Freeform 3"/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>
                <a:gd name="T0" fmla="*/ 717 w 717"/>
                <a:gd name="T1" fmla="*/ 72 h 1690"/>
                <a:gd name="T2" fmla="*/ 717 w 717"/>
                <a:gd name="T3" fmla="*/ 0 h 1690"/>
                <a:gd name="T4" fmla="*/ 699 w 717"/>
                <a:gd name="T5" fmla="*/ 101 h 1690"/>
                <a:gd name="T6" fmla="*/ 675 w 717"/>
                <a:gd name="T7" fmla="*/ 209 h 1690"/>
                <a:gd name="T8" fmla="*/ 627 w 717"/>
                <a:gd name="T9" fmla="*/ 389 h 1690"/>
                <a:gd name="T10" fmla="*/ 574 w 717"/>
                <a:gd name="T11" fmla="*/ 569 h 1690"/>
                <a:gd name="T12" fmla="*/ 502 w 717"/>
                <a:gd name="T13" fmla="*/ 749 h 1690"/>
                <a:gd name="T14" fmla="*/ 424 w 717"/>
                <a:gd name="T15" fmla="*/ 935 h 1690"/>
                <a:gd name="T16" fmla="*/ 334 w 717"/>
                <a:gd name="T17" fmla="*/ 1121 h 1690"/>
                <a:gd name="T18" fmla="*/ 233 w 717"/>
                <a:gd name="T19" fmla="*/ 1312 h 1690"/>
                <a:gd name="T20" fmla="*/ 125 w 717"/>
                <a:gd name="T21" fmla="*/ 1498 h 1690"/>
                <a:gd name="T22" fmla="*/ 0 w 717"/>
                <a:gd name="T23" fmla="*/ 1690 h 1690"/>
                <a:gd name="T24" fmla="*/ 11 w 717"/>
                <a:gd name="T25" fmla="*/ 1690 h 1690"/>
                <a:gd name="T26" fmla="*/ 137 w 717"/>
                <a:gd name="T27" fmla="*/ 1498 h 1690"/>
                <a:gd name="T28" fmla="*/ 245 w 717"/>
                <a:gd name="T29" fmla="*/ 1312 h 1690"/>
                <a:gd name="T30" fmla="*/ 346 w 717"/>
                <a:gd name="T31" fmla="*/ 1121 h 1690"/>
                <a:gd name="T32" fmla="*/ 436 w 717"/>
                <a:gd name="T33" fmla="*/ 935 h 1690"/>
                <a:gd name="T34" fmla="*/ 514 w 717"/>
                <a:gd name="T35" fmla="*/ 749 h 1690"/>
                <a:gd name="T36" fmla="*/ 585 w 717"/>
                <a:gd name="T37" fmla="*/ 569 h 1690"/>
                <a:gd name="T38" fmla="*/ 639 w 717"/>
                <a:gd name="T39" fmla="*/ 389 h 1690"/>
                <a:gd name="T40" fmla="*/ 687 w 717"/>
                <a:gd name="T41" fmla="*/ 209 h 1690"/>
                <a:gd name="T42" fmla="*/ 705 w 717"/>
                <a:gd name="T43" fmla="*/ 143 h 1690"/>
                <a:gd name="T44" fmla="*/ 717 w 717"/>
                <a:gd name="T45" fmla="*/ 72 h 1690"/>
                <a:gd name="T46" fmla="*/ 717 w 717"/>
                <a:gd name="T47" fmla="*/ 72 h 16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Freeform 4"/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>
                <a:gd name="T0" fmla="*/ 377 w 377"/>
                <a:gd name="T1" fmla="*/ 0 h 522"/>
                <a:gd name="T2" fmla="*/ 293 w 377"/>
                <a:gd name="T3" fmla="*/ 132 h 522"/>
                <a:gd name="T4" fmla="*/ 204 w 377"/>
                <a:gd name="T5" fmla="*/ 264 h 522"/>
                <a:gd name="T6" fmla="*/ 102 w 377"/>
                <a:gd name="T7" fmla="*/ 396 h 522"/>
                <a:gd name="T8" fmla="*/ 0 w 377"/>
                <a:gd name="T9" fmla="*/ 522 h 522"/>
                <a:gd name="T10" fmla="*/ 12 w 377"/>
                <a:gd name="T11" fmla="*/ 522 h 522"/>
                <a:gd name="T12" fmla="*/ 114 w 377"/>
                <a:gd name="T13" fmla="*/ 402 h 522"/>
                <a:gd name="T14" fmla="*/ 204 w 377"/>
                <a:gd name="T15" fmla="*/ 282 h 522"/>
                <a:gd name="T16" fmla="*/ 377 w 377"/>
                <a:gd name="T17" fmla="*/ 24 h 522"/>
                <a:gd name="T18" fmla="*/ 377 w 377"/>
                <a:gd name="T19" fmla="*/ 0 h 522"/>
                <a:gd name="T20" fmla="*/ 377 w 377"/>
                <a:gd name="T21" fmla="*/ 0 h 5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Freeform 5"/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>
                <a:gd name="T0" fmla="*/ 0 w 84"/>
                <a:gd name="T1" fmla="*/ 102 h 102"/>
                <a:gd name="T2" fmla="*/ 18 w 84"/>
                <a:gd name="T3" fmla="*/ 102 h 102"/>
                <a:gd name="T4" fmla="*/ 48 w 84"/>
                <a:gd name="T5" fmla="*/ 60 h 102"/>
                <a:gd name="T6" fmla="*/ 84 w 84"/>
                <a:gd name="T7" fmla="*/ 24 h 102"/>
                <a:gd name="T8" fmla="*/ 84 w 84"/>
                <a:gd name="T9" fmla="*/ 0 h 102"/>
                <a:gd name="T10" fmla="*/ 42 w 84"/>
                <a:gd name="T11" fmla="*/ 54 h 102"/>
                <a:gd name="T12" fmla="*/ 0 w 84"/>
                <a:gd name="T13" fmla="*/ 102 h 102"/>
                <a:gd name="T14" fmla="*/ 0 w 84"/>
                <a:gd name="T15" fmla="*/ 102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5" name="Group 6"/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37" name="Freeform 7"/>
              <p:cNvSpPr>
                <a:spLocks/>
              </p:cNvSpPr>
              <p:nvPr userDrawn="1"/>
            </p:nvSpPr>
            <p:spPr bwMode="hidden">
              <a:xfrm>
                <a:off x="2789" y="0"/>
                <a:ext cx="72" cy="4316"/>
              </a:xfrm>
              <a:custGeom>
                <a:avLst/>
                <a:gdLst>
                  <a:gd name="T0" fmla="*/ 0 w 72"/>
                  <a:gd name="T1" fmla="*/ 0 h 4316"/>
                  <a:gd name="T2" fmla="*/ 60 w 72"/>
                  <a:gd name="T3" fmla="*/ 4316 h 4316"/>
                  <a:gd name="T4" fmla="*/ 72 w 72"/>
                  <a:gd name="T5" fmla="*/ 4316 h 4316"/>
                  <a:gd name="T6" fmla="*/ 12 w 72"/>
                  <a:gd name="T7" fmla="*/ 0 h 4316"/>
                  <a:gd name="T8" fmla="*/ 0 w 72"/>
                  <a:gd name="T9" fmla="*/ 0 h 4316"/>
                  <a:gd name="T10" fmla="*/ 0 w 72"/>
                  <a:gd name="T11" fmla="*/ 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" name="Freeform 8"/>
              <p:cNvSpPr>
                <a:spLocks/>
              </p:cNvSpPr>
              <p:nvPr userDrawn="1"/>
            </p:nvSpPr>
            <p:spPr bwMode="hidden">
              <a:xfrm>
                <a:off x="3089" y="0"/>
                <a:ext cx="174" cy="4316"/>
              </a:xfrm>
              <a:custGeom>
                <a:avLst/>
                <a:gdLst>
                  <a:gd name="T0" fmla="*/ 24 w 174"/>
                  <a:gd name="T1" fmla="*/ 0 h 4316"/>
                  <a:gd name="T2" fmla="*/ 12 w 174"/>
                  <a:gd name="T3" fmla="*/ 0 h 4316"/>
                  <a:gd name="T4" fmla="*/ 42 w 174"/>
                  <a:gd name="T5" fmla="*/ 216 h 4316"/>
                  <a:gd name="T6" fmla="*/ 72 w 174"/>
                  <a:gd name="T7" fmla="*/ 444 h 4316"/>
                  <a:gd name="T8" fmla="*/ 96 w 174"/>
                  <a:gd name="T9" fmla="*/ 689 h 4316"/>
                  <a:gd name="T10" fmla="*/ 120 w 174"/>
                  <a:gd name="T11" fmla="*/ 947 h 4316"/>
                  <a:gd name="T12" fmla="*/ 132 w 174"/>
                  <a:gd name="T13" fmla="*/ 1211 h 4316"/>
                  <a:gd name="T14" fmla="*/ 150 w 174"/>
                  <a:gd name="T15" fmla="*/ 1487 h 4316"/>
                  <a:gd name="T16" fmla="*/ 156 w 174"/>
                  <a:gd name="T17" fmla="*/ 1768 h 4316"/>
                  <a:gd name="T18" fmla="*/ 162 w 174"/>
                  <a:gd name="T19" fmla="*/ 2062 h 4316"/>
                  <a:gd name="T20" fmla="*/ 156 w 174"/>
                  <a:gd name="T21" fmla="*/ 2644 h 4316"/>
                  <a:gd name="T22" fmla="*/ 126 w 174"/>
                  <a:gd name="T23" fmla="*/ 3225 h 4316"/>
                  <a:gd name="T24" fmla="*/ 108 w 174"/>
                  <a:gd name="T25" fmla="*/ 3507 h 4316"/>
                  <a:gd name="T26" fmla="*/ 78 w 174"/>
                  <a:gd name="T27" fmla="*/ 3788 h 4316"/>
                  <a:gd name="T28" fmla="*/ 42 w 174"/>
                  <a:gd name="T29" fmla="*/ 4058 h 4316"/>
                  <a:gd name="T30" fmla="*/ 0 w 174"/>
                  <a:gd name="T31" fmla="*/ 4316 h 4316"/>
                  <a:gd name="T32" fmla="*/ 12 w 174"/>
                  <a:gd name="T33" fmla="*/ 4316 h 4316"/>
                  <a:gd name="T34" fmla="*/ 54 w 174"/>
                  <a:gd name="T35" fmla="*/ 4058 h 4316"/>
                  <a:gd name="T36" fmla="*/ 90 w 174"/>
                  <a:gd name="T37" fmla="*/ 3782 h 4316"/>
                  <a:gd name="T38" fmla="*/ 120 w 174"/>
                  <a:gd name="T39" fmla="*/ 3507 h 4316"/>
                  <a:gd name="T40" fmla="*/ 138 w 174"/>
                  <a:gd name="T41" fmla="*/ 3219 h 4316"/>
                  <a:gd name="T42" fmla="*/ 168 w 174"/>
                  <a:gd name="T43" fmla="*/ 2638 h 4316"/>
                  <a:gd name="T44" fmla="*/ 174 w 174"/>
                  <a:gd name="T45" fmla="*/ 2056 h 4316"/>
                  <a:gd name="T46" fmla="*/ 168 w 174"/>
                  <a:gd name="T47" fmla="*/ 1768 h 4316"/>
                  <a:gd name="T48" fmla="*/ 162 w 174"/>
                  <a:gd name="T49" fmla="*/ 1487 h 4316"/>
                  <a:gd name="T50" fmla="*/ 144 w 174"/>
                  <a:gd name="T51" fmla="*/ 1211 h 4316"/>
                  <a:gd name="T52" fmla="*/ 132 w 174"/>
                  <a:gd name="T53" fmla="*/ 941 h 4316"/>
                  <a:gd name="T54" fmla="*/ 108 w 174"/>
                  <a:gd name="T55" fmla="*/ 689 h 4316"/>
                  <a:gd name="T56" fmla="*/ 84 w 174"/>
                  <a:gd name="T57" fmla="*/ 444 h 4316"/>
                  <a:gd name="T58" fmla="*/ 54 w 174"/>
                  <a:gd name="T59" fmla="*/ 216 h 4316"/>
                  <a:gd name="T60" fmla="*/ 24 w 174"/>
                  <a:gd name="T61" fmla="*/ 0 h 4316"/>
                  <a:gd name="T62" fmla="*/ 24 w 174"/>
                  <a:gd name="T63" fmla="*/ 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" name="Freeform 9"/>
              <p:cNvSpPr>
                <a:spLocks/>
              </p:cNvSpPr>
              <p:nvPr userDrawn="1"/>
            </p:nvSpPr>
            <p:spPr bwMode="hidden">
              <a:xfrm>
                <a:off x="3358" y="0"/>
                <a:ext cx="337" cy="4316"/>
              </a:xfrm>
              <a:custGeom>
                <a:avLst/>
                <a:gdLst>
                  <a:gd name="T0" fmla="*/ 329 w 335"/>
                  <a:gd name="T1" fmla="*/ 2014 h 4316"/>
                  <a:gd name="T2" fmla="*/ 317 w 335"/>
                  <a:gd name="T3" fmla="*/ 1726 h 4316"/>
                  <a:gd name="T4" fmla="*/ 293 w 335"/>
                  <a:gd name="T5" fmla="*/ 1445 h 4316"/>
                  <a:gd name="T6" fmla="*/ 263 w 335"/>
                  <a:gd name="T7" fmla="*/ 1175 h 4316"/>
                  <a:gd name="T8" fmla="*/ 228 w 335"/>
                  <a:gd name="T9" fmla="*/ 917 h 4316"/>
                  <a:gd name="T10" fmla="*/ 186 w 335"/>
                  <a:gd name="T11" fmla="*/ 665 h 4316"/>
                  <a:gd name="T12" fmla="*/ 132 w 335"/>
                  <a:gd name="T13" fmla="*/ 432 h 4316"/>
                  <a:gd name="T14" fmla="*/ 78 w 335"/>
                  <a:gd name="T15" fmla="*/ 204 h 4316"/>
                  <a:gd name="T16" fmla="*/ 12 w 335"/>
                  <a:gd name="T17" fmla="*/ 0 h 4316"/>
                  <a:gd name="T18" fmla="*/ 0 w 335"/>
                  <a:gd name="T19" fmla="*/ 0 h 4316"/>
                  <a:gd name="T20" fmla="*/ 66 w 335"/>
                  <a:gd name="T21" fmla="*/ 204 h 4316"/>
                  <a:gd name="T22" fmla="*/ 120 w 335"/>
                  <a:gd name="T23" fmla="*/ 432 h 4316"/>
                  <a:gd name="T24" fmla="*/ 174 w 335"/>
                  <a:gd name="T25" fmla="*/ 665 h 4316"/>
                  <a:gd name="T26" fmla="*/ 216 w 335"/>
                  <a:gd name="T27" fmla="*/ 917 h 4316"/>
                  <a:gd name="T28" fmla="*/ 251 w 335"/>
                  <a:gd name="T29" fmla="*/ 1175 h 4316"/>
                  <a:gd name="T30" fmla="*/ 281 w 335"/>
                  <a:gd name="T31" fmla="*/ 1445 h 4316"/>
                  <a:gd name="T32" fmla="*/ 305 w 335"/>
                  <a:gd name="T33" fmla="*/ 1726 h 4316"/>
                  <a:gd name="T34" fmla="*/ 317 w 335"/>
                  <a:gd name="T35" fmla="*/ 2014 h 4316"/>
                  <a:gd name="T36" fmla="*/ 323 w 335"/>
                  <a:gd name="T37" fmla="*/ 2314 h 4316"/>
                  <a:gd name="T38" fmla="*/ 317 w 335"/>
                  <a:gd name="T39" fmla="*/ 2608 h 4316"/>
                  <a:gd name="T40" fmla="*/ 305 w 335"/>
                  <a:gd name="T41" fmla="*/ 2907 h 4316"/>
                  <a:gd name="T42" fmla="*/ 281 w 335"/>
                  <a:gd name="T43" fmla="*/ 3201 h 4316"/>
                  <a:gd name="T44" fmla="*/ 257 w 335"/>
                  <a:gd name="T45" fmla="*/ 3489 h 4316"/>
                  <a:gd name="T46" fmla="*/ 216 w 335"/>
                  <a:gd name="T47" fmla="*/ 3777 h 4316"/>
                  <a:gd name="T48" fmla="*/ 174 w 335"/>
                  <a:gd name="T49" fmla="*/ 4052 h 4316"/>
                  <a:gd name="T50" fmla="*/ 120 w 335"/>
                  <a:gd name="T51" fmla="*/ 4316 h 4316"/>
                  <a:gd name="T52" fmla="*/ 132 w 335"/>
                  <a:gd name="T53" fmla="*/ 4316 h 4316"/>
                  <a:gd name="T54" fmla="*/ 186 w 335"/>
                  <a:gd name="T55" fmla="*/ 4052 h 4316"/>
                  <a:gd name="T56" fmla="*/ 228 w 335"/>
                  <a:gd name="T57" fmla="*/ 3777 h 4316"/>
                  <a:gd name="T58" fmla="*/ 269 w 335"/>
                  <a:gd name="T59" fmla="*/ 3489 h 4316"/>
                  <a:gd name="T60" fmla="*/ 293 w 335"/>
                  <a:gd name="T61" fmla="*/ 3201 h 4316"/>
                  <a:gd name="T62" fmla="*/ 317 w 335"/>
                  <a:gd name="T63" fmla="*/ 2907 h 4316"/>
                  <a:gd name="T64" fmla="*/ 329 w 335"/>
                  <a:gd name="T65" fmla="*/ 2608 h 4316"/>
                  <a:gd name="T66" fmla="*/ 335 w 335"/>
                  <a:gd name="T67" fmla="*/ 2314 h 4316"/>
                  <a:gd name="T68" fmla="*/ 329 w 335"/>
                  <a:gd name="T69" fmla="*/ 2014 h 4316"/>
                  <a:gd name="T70" fmla="*/ 329 w 335"/>
                  <a:gd name="T71" fmla="*/ 2014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" name="Freeform 10"/>
              <p:cNvSpPr>
                <a:spLocks/>
              </p:cNvSpPr>
              <p:nvPr userDrawn="1"/>
            </p:nvSpPr>
            <p:spPr bwMode="hidden">
              <a:xfrm>
                <a:off x="3676" y="0"/>
                <a:ext cx="427" cy="4316"/>
              </a:xfrm>
              <a:custGeom>
                <a:avLst/>
                <a:gdLst>
                  <a:gd name="T0" fmla="*/ 413 w 425"/>
                  <a:gd name="T1" fmla="*/ 1924 h 4316"/>
                  <a:gd name="T2" fmla="*/ 395 w 425"/>
                  <a:gd name="T3" fmla="*/ 1690 h 4316"/>
                  <a:gd name="T4" fmla="*/ 365 w 425"/>
                  <a:gd name="T5" fmla="*/ 1457 h 4316"/>
                  <a:gd name="T6" fmla="*/ 329 w 425"/>
                  <a:gd name="T7" fmla="*/ 1229 h 4316"/>
                  <a:gd name="T8" fmla="*/ 281 w 425"/>
                  <a:gd name="T9" fmla="*/ 1001 h 4316"/>
                  <a:gd name="T10" fmla="*/ 227 w 425"/>
                  <a:gd name="T11" fmla="*/ 761 h 4316"/>
                  <a:gd name="T12" fmla="*/ 162 w 425"/>
                  <a:gd name="T13" fmla="*/ 522 h 4316"/>
                  <a:gd name="T14" fmla="*/ 90 w 425"/>
                  <a:gd name="T15" fmla="*/ 270 h 4316"/>
                  <a:gd name="T16" fmla="*/ 12 w 425"/>
                  <a:gd name="T17" fmla="*/ 0 h 4316"/>
                  <a:gd name="T18" fmla="*/ 0 w 425"/>
                  <a:gd name="T19" fmla="*/ 0 h 4316"/>
                  <a:gd name="T20" fmla="*/ 84 w 425"/>
                  <a:gd name="T21" fmla="*/ 270 h 4316"/>
                  <a:gd name="T22" fmla="*/ 156 w 425"/>
                  <a:gd name="T23" fmla="*/ 522 h 4316"/>
                  <a:gd name="T24" fmla="*/ 216 w 425"/>
                  <a:gd name="T25" fmla="*/ 767 h 4316"/>
                  <a:gd name="T26" fmla="*/ 275 w 425"/>
                  <a:gd name="T27" fmla="*/ 1001 h 4316"/>
                  <a:gd name="T28" fmla="*/ 317 w 425"/>
                  <a:gd name="T29" fmla="*/ 1235 h 4316"/>
                  <a:gd name="T30" fmla="*/ 353 w 425"/>
                  <a:gd name="T31" fmla="*/ 1463 h 4316"/>
                  <a:gd name="T32" fmla="*/ 383 w 425"/>
                  <a:gd name="T33" fmla="*/ 1690 h 4316"/>
                  <a:gd name="T34" fmla="*/ 401 w 425"/>
                  <a:gd name="T35" fmla="*/ 1924 h 4316"/>
                  <a:gd name="T36" fmla="*/ 413 w 425"/>
                  <a:gd name="T37" fmla="*/ 2188 h 4316"/>
                  <a:gd name="T38" fmla="*/ 407 w 425"/>
                  <a:gd name="T39" fmla="*/ 2458 h 4316"/>
                  <a:gd name="T40" fmla="*/ 395 w 425"/>
                  <a:gd name="T41" fmla="*/ 2733 h 4316"/>
                  <a:gd name="T42" fmla="*/ 365 w 425"/>
                  <a:gd name="T43" fmla="*/ 3021 h 4316"/>
                  <a:gd name="T44" fmla="*/ 329 w 425"/>
                  <a:gd name="T45" fmla="*/ 3321 h 4316"/>
                  <a:gd name="T46" fmla="*/ 275 w 425"/>
                  <a:gd name="T47" fmla="*/ 3639 h 4316"/>
                  <a:gd name="T48" fmla="*/ 204 w 425"/>
                  <a:gd name="T49" fmla="*/ 3968 h 4316"/>
                  <a:gd name="T50" fmla="*/ 126 w 425"/>
                  <a:gd name="T51" fmla="*/ 4316 h 4316"/>
                  <a:gd name="T52" fmla="*/ 138 w 425"/>
                  <a:gd name="T53" fmla="*/ 4316 h 4316"/>
                  <a:gd name="T54" fmla="*/ 216 w 425"/>
                  <a:gd name="T55" fmla="*/ 3968 h 4316"/>
                  <a:gd name="T56" fmla="*/ 287 w 425"/>
                  <a:gd name="T57" fmla="*/ 3639 h 4316"/>
                  <a:gd name="T58" fmla="*/ 341 w 425"/>
                  <a:gd name="T59" fmla="*/ 3321 h 4316"/>
                  <a:gd name="T60" fmla="*/ 377 w 425"/>
                  <a:gd name="T61" fmla="*/ 3021 h 4316"/>
                  <a:gd name="T62" fmla="*/ 407 w 425"/>
                  <a:gd name="T63" fmla="*/ 2733 h 4316"/>
                  <a:gd name="T64" fmla="*/ 419 w 425"/>
                  <a:gd name="T65" fmla="*/ 2458 h 4316"/>
                  <a:gd name="T66" fmla="*/ 425 w 425"/>
                  <a:gd name="T67" fmla="*/ 2188 h 4316"/>
                  <a:gd name="T68" fmla="*/ 413 w 425"/>
                  <a:gd name="T69" fmla="*/ 1924 h 4316"/>
                  <a:gd name="T70" fmla="*/ 413 w 425"/>
                  <a:gd name="T71" fmla="*/ 1924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" name="Freeform 11"/>
              <p:cNvSpPr>
                <a:spLocks/>
              </p:cNvSpPr>
              <p:nvPr userDrawn="1"/>
            </p:nvSpPr>
            <p:spPr bwMode="hidden">
              <a:xfrm>
                <a:off x="3946" y="0"/>
                <a:ext cx="558" cy="4316"/>
              </a:xfrm>
              <a:custGeom>
                <a:avLst/>
                <a:gdLst>
                  <a:gd name="T0" fmla="*/ 556 w 556"/>
                  <a:gd name="T1" fmla="*/ 2020 h 4316"/>
                  <a:gd name="T2" fmla="*/ 538 w 556"/>
                  <a:gd name="T3" fmla="*/ 1732 h 4316"/>
                  <a:gd name="T4" fmla="*/ 503 w 556"/>
                  <a:gd name="T5" fmla="*/ 1445 h 4316"/>
                  <a:gd name="T6" fmla="*/ 455 w 556"/>
                  <a:gd name="T7" fmla="*/ 1175 h 4316"/>
                  <a:gd name="T8" fmla="*/ 395 w 556"/>
                  <a:gd name="T9" fmla="*/ 911 h 4316"/>
                  <a:gd name="T10" fmla="*/ 317 w 556"/>
                  <a:gd name="T11" fmla="*/ 659 h 4316"/>
                  <a:gd name="T12" fmla="*/ 228 w 556"/>
                  <a:gd name="T13" fmla="*/ 426 h 4316"/>
                  <a:gd name="T14" fmla="*/ 126 w 556"/>
                  <a:gd name="T15" fmla="*/ 204 h 4316"/>
                  <a:gd name="T16" fmla="*/ 12 w 556"/>
                  <a:gd name="T17" fmla="*/ 0 h 4316"/>
                  <a:gd name="T18" fmla="*/ 0 w 556"/>
                  <a:gd name="T19" fmla="*/ 0 h 4316"/>
                  <a:gd name="T20" fmla="*/ 114 w 556"/>
                  <a:gd name="T21" fmla="*/ 204 h 4316"/>
                  <a:gd name="T22" fmla="*/ 216 w 556"/>
                  <a:gd name="T23" fmla="*/ 426 h 4316"/>
                  <a:gd name="T24" fmla="*/ 305 w 556"/>
                  <a:gd name="T25" fmla="*/ 659 h 4316"/>
                  <a:gd name="T26" fmla="*/ 383 w 556"/>
                  <a:gd name="T27" fmla="*/ 911 h 4316"/>
                  <a:gd name="T28" fmla="*/ 443 w 556"/>
                  <a:gd name="T29" fmla="*/ 1175 h 4316"/>
                  <a:gd name="T30" fmla="*/ 491 w 556"/>
                  <a:gd name="T31" fmla="*/ 1445 h 4316"/>
                  <a:gd name="T32" fmla="*/ 526 w 556"/>
                  <a:gd name="T33" fmla="*/ 1732 h 4316"/>
                  <a:gd name="T34" fmla="*/ 544 w 556"/>
                  <a:gd name="T35" fmla="*/ 2020 h 4316"/>
                  <a:gd name="T36" fmla="*/ 544 w 556"/>
                  <a:gd name="T37" fmla="*/ 2326 h 4316"/>
                  <a:gd name="T38" fmla="*/ 532 w 556"/>
                  <a:gd name="T39" fmla="*/ 2632 h 4316"/>
                  <a:gd name="T40" fmla="*/ 503 w 556"/>
                  <a:gd name="T41" fmla="*/ 2931 h 4316"/>
                  <a:gd name="T42" fmla="*/ 455 w 556"/>
                  <a:gd name="T43" fmla="*/ 3225 h 4316"/>
                  <a:gd name="T44" fmla="*/ 389 w 556"/>
                  <a:gd name="T45" fmla="*/ 3513 h 4316"/>
                  <a:gd name="T46" fmla="*/ 311 w 556"/>
                  <a:gd name="T47" fmla="*/ 3788 h 4316"/>
                  <a:gd name="T48" fmla="*/ 216 w 556"/>
                  <a:gd name="T49" fmla="*/ 4058 h 4316"/>
                  <a:gd name="T50" fmla="*/ 102 w 556"/>
                  <a:gd name="T51" fmla="*/ 4316 h 4316"/>
                  <a:gd name="T52" fmla="*/ 114 w 556"/>
                  <a:gd name="T53" fmla="*/ 4316 h 4316"/>
                  <a:gd name="T54" fmla="*/ 228 w 556"/>
                  <a:gd name="T55" fmla="*/ 4058 h 4316"/>
                  <a:gd name="T56" fmla="*/ 323 w 556"/>
                  <a:gd name="T57" fmla="*/ 3788 h 4316"/>
                  <a:gd name="T58" fmla="*/ 401 w 556"/>
                  <a:gd name="T59" fmla="*/ 3513 h 4316"/>
                  <a:gd name="T60" fmla="*/ 467 w 556"/>
                  <a:gd name="T61" fmla="*/ 3225 h 4316"/>
                  <a:gd name="T62" fmla="*/ 515 w 556"/>
                  <a:gd name="T63" fmla="*/ 2931 h 4316"/>
                  <a:gd name="T64" fmla="*/ 544 w 556"/>
                  <a:gd name="T65" fmla="*/ 2632 h 4316"/>
                  <a:gd name="T66" fmla="*/ 556 w 556"/>
                  <a:gd name="T67" fmla="*/ 2326 h 4316"/>
                  <a:gd name="T68" fmla="*/ 556 w 556"/>
                  <a:gd name="T69" fmla="*/ 2020 h 4316"/>
                  <a:gd name="T70" fmla="*/ 556 w 556"/>
                  <a:gd name="T71" fmla="*/ 202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" name="Freeform 12"/>
              <p:cNvSpPr>
                <a:spLocks/>
              </p:cNvSpPr>
              <p:nvPr userDrawn="1"/>
            </p:nvSpPr>
            <p:spPr bwMode="hidden">
              <a:xfrm>
                <a:off x="4246" y="0"/>
                <a:ext cx="690" cy="4316"/>
              </a:xfrm>
              <a:custGeom>
                <a:avLst/>
                <a:gdLst>
                  <a:gd name="T0" fmla="*/ 688 w 688"/>
                  <a:gd name="T1" fmla="*/ 2086 h 4316"/>
                  <a:gd name="T2" fmla="*/ 670 w 688"/>
                  <a:gd name="T3" fmla="*/ 1810 h 4316"/>
                  <a:gd name="T4" fmla="*/ 634 w 688"/>
                  <a:gd name="T5" fmla="*/ 1541 h 4316"/>
                  <a:gd name="T6" fmla="*/ 574 w 688"/>
                  <a:gd name="T7" fmla="*/ 1271 h 4316"/>
                  <a:gd name="T8" fmla="*/ 497 w 688"/>
                  <a:gd name="T9" fmla="*/ 1007 h 4316"/>
                  <a:gd name="T10" fmla="*/ 401 w 688"/>
                  <a:gd name="T11" fmla="*/ 749 h 4316"/>
                  <a:gd name="T12" fmla="*/ 293 w 688"/>
                  <a:gd name="T13" fmla="*/ 492 h 4316"/>
                  <a:gd name="T14" fmla="*/ 162 w 688"/>
                  <a:gd name="T15" fmla="*/ 240 h 4316"/>
                  <a:gd name="T16" fmla="*/ 12 w 688"/>
                  <a:gd name="T17" fmla="*/ 0 h 4316"/>
                  <a:gd name="T18" fmla="*/ 0 w 688"/>
                  <a:gd name="T19" fmla="*/ 0 h 4316"/>
                  <a:gd name="T20" fmla="*/ 150 w 688"/>
                  <a:gd name="T21" fmla="*/ 240 h 4316"/>
                  <a:gd name="T22" fmla="*/ 281 w 688"/>
                  <a:gd name="T23" fmla="*/ 492 h 4316"/>
                  <a:gd name="T24" fmla="*/ 389 w 688"/>
                  <a:gd name="T25" fmla="*/ 749 h 4316"/>
                  <a:gd name="T26" fmla="*/ 485 w 688"/>
                  <a:gd name="T27" fmla="*/ 1007 h 4316"/>
                  <a:gd name="T28" fmla="*/ 562 w 688"/>
                  <a:gd name="T29" fmla="*/ 1271 h 4316"/>
                  <a:gd name="T30" fmla="*/ 622 w 688"/>
                  <a:gd name="T31" fmla="*/ 1541 h 4316"/>
                  <a:gd name="T32" fmla="*/ 658 w 688"/>
                  <a:gd name="T33" fmla="*/ 1810 h 4316"/>
                  <a:gd name="T34" fmla="*/ 676 w 688"/>
                  <a:gd name="T35" fmla="*/ 2086 h 4316"/>
                  <a:gd name="T36" fmla="*/ 676 w 688"/>
                  <a:gd name="T37" fmla="*/ 2368 h 4316"/>
                  <a:gd name="T38" fmla="*/ 658 w 688"/>
                  <a:gd name="T39" fmla="*/ 2650 h 4316"/>
                  <a:gd name="T40" fmla="*/ 616 w 688"/>
                  <a:gd name="T41" fmla="*/ 2931 h 4316"/>
                  <a:gd name="T42" fmla="*/ 556 w 688"/>
                  <a:gd name="T43" fmla="*/ 3213 h 4316"/>
                  <a:gd name="T44" fmla="*/ 473 w 688"/>
                  <a:gd name="T45" fmla="*/ 3495 h 4316"/>
                  <a:gd name="T46" fmla="*/ 371 w 688"/>
                  <a:gd name="T47" fmla="*/ 3777 h 4316"/>
                  <a:gd name="T48" fmla="*/ 251 w 688"/>
                  <a:gd name="T49" fmla="*/ 4046 h 4316"/>
                  <a:gd name="T50" fmla="*/ 114 w 688"/>
                  <a:gd name="T51" fmla="*/ 4316 h 4316"/>
                  <a:gd name="T52" fmla="*/ 126 w 688"/>
                  <a:gd name="T53" fmla="*/ 4316 h 4316"/>
                  <a:gd name="T54" fmla="*/ 263 w 688"/>
                  <a:gd name="T55" fmla="*/ 4046 h 4316"/>
                  <a:gd name="T56" fmla="*/ 383 w 688"/>
                  <a:gd name="T57" fmla="*/ 3777 h 4316"/>
                  <a:gd name="T58" fmla="*/ 485 w 688"/>
                  <a:gd name="T59" fmla="*/ 3495 h 4316"/>
                  <a:gd name="T60" fmla="*/ 568 w 688"/>
                  <a:gd name="T61" fmla="*/ 3219 h 4316"/>
                  <a:gd name="T62" fmla="*/ 628 w 688"/>
                  <a:gd name="T63" fmla="*/ 2937 h 4316"/>
                  <a:gd name="T64" fmla="*/ 670 w 688"/>
                  <a:gd name="T65" fmla="*/ 2656 h 4316"/>
                  <a:gd name="T66" fmla="*/ 688 w 688"/>
                  <a:gd name="T67" fmla="*/ 2368 h 4316"/>
                  <a:gd name="T68" fmla="*/ 688 w 688"/>
                  <a:gd name="T69" fmla="*/ 2086 h 4316"/>
                  <a:gd name="T70" fmla="*/ 688 w 688"/>
                  <a:gd name="T71" fmla="*/ 2086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" name="Freeform 13"/>
              <p:cNvSpPr>
                <a:spLocks/>
              </p:cNvSpPr>
              <p:nvPr userDrawn="1"/>
            </p:nvSpPr>
            <p:spPr bwMode="hidden">
              <a:xfrm>
                <a:off x="4522" y="0"/>
                <a:ext cx="864" cy="4316"/>
              </a:xfrm>
              <a:custGeom>
                <a:avLst/>
                <a:gdLst>
                  <a:gd name="T0" fmla="*/ 855 w 861"/>
                  <a:gd name="T1" fmla="*/ 2128 h 4316"/>
                  <a:gd name="T2" fmla="*/ 831 w 861"/>
                  <a:gd name="T3" fmla="*/ 1834 h 4316"/>
                  <a:gd name="T4" fmla="*/ 808 w 861"/>
                  <a:gd name="T5" fmla="*/ 1684 h 4316"/>
                  <a:gd name="T6" fmla="*/ 784 w 861"/>
                  <a:gd name="T7" fmla="*/ 1541 h 4316"/>
                  <a:gd name="T8" fmla="*/ 748 w 861"/>
                  <a:gd name="T9" fmla="*/ 1397 h 4316"/>
                  <a:gd name="T10" fmla="*/ 712 w 861"/>
                  <a:gd name="T11" fmla="*/ 1253 h 4316"/>
                  <a:gd name="T12" fmla="*/ 664 w 861"/>
                  <a:gd name="T13" fmla="*/ 1115 h 4316"/>
                  <a:gd name="T14" fmla="*/ 610 w 861"/>
                  <a:gd name="T15" fmla="*/ 977 h 4316"/>
                  <a:gd name="T16" fmla="*/ 491 w 861"/>
                  <a:gd name="T17" fmla="*/ 719 h 4316"/>
                  <a:gd name="T18" fmla="*/ 353 w 861"/>
                  <a:gd name="T19" fmla="*/ 468 h 4316"/>
                  <a:gd name="T20" fmla="*/ 192 w 861"/>
                  <a:gd name="T21" fmla="*/ 228 h 4316"/>
                  <a:gd name="T22" fmla="*/ 12 w 861"/>
                  <a:gd name="T23" fmla="*/ 0 h 4316"/>
                  <a:gd name="T24" fmla="*/ 0 w 861"/>
                  <a:gd name="T25" fmla="*/ 0 h 4316"/>
                  <a:gd name="T26" fmla="*/ 180 w 861"/>
                  <a:gd name="T27" fmla="*/ 228 h 4316"/>
                  <a:gd name="T28" fmla="*/ 341 w 861"/>
                  <a:gd name="T29" fmla="*/ 468 h 4316"/>
                  <a:gd name="T30" fmla="*/ 479 w 861"/>
                  <a:gd name="T31" fmla="*/ 719 h 4316"/>
                  <a:gd name="T32" fmla="*/ 598 w 861"/>
                  <a:gd name="T33" fmla="*/ 983 h 4316"/>
                  <a:gd name="T34" fmla="*/ 652 w 861"/>
                  <a:gd name="T35" fmla="*/ 1121 h 4316"/>
                  <a:gd name="T36" fmla="*/ 700 w 861"/>
                  <a:gd name="T37" fmla="*/ 1259 h 4316"/>
                  <a:gd name="T38" fmla="*/ 736 w 861"/>
                  <a:gd name="T39" fmla="*/ 1403 h 4316"/>
                  <a:gd name="T40" fmla="*/ 772 w 861"/>
                  <a:gd name="T41" fmla="*/ 1547 h 4316"/>
                  <a:gd name="T42" fmla="*/ 802 w 861"/>
                  <a:gd name="T43" fmla="*/ 1690 h 4316"/>
                  <a:gd name="T44" fmla="*/ 819 w 861"/>
                  <a:gd name="T45" fmla="*/ 1834 h 4316"/>
                  <a:gd name="T46" fmla="*/ 837 w 861"/>
                  <a:gd name="T47" fmla="*/ 1984 h 4316"/>
                  <a:gd name="T48" fmla="*/ 843 w 861"/>
                  <a:gd name="T49" fmla="*/ 2128 h 4316"/>
                  <a:gd name="T50" fmla="*/ 849 w 861"/>
                  <a:gd name="T51" fmla="*/ 2278 h 4316"/>
                  <a:gd name="T52" fmla="*/ 843 w 861"/>
                  <a:gd name="T53" fmla="*/ 2428 h 4316"/>
                  <a:gd name="T54" fmla="*/ 831 w 861"/>
                  <a:gd name="T55" fmla="*/ 2572 h 4316"/>
                  <a:gd name="T56" fmla="*/ 819 w 861"/>
                  <a:gd name="T57" fmla="*/ 2721 h 4316"/>
                  <a:gd name="T58" fmla="*/ 796 w 861"/>
                  <a:gd name="T59" fmla="*/ 2865 h 4316"/>
                  <a:gd name="T60" fmla="*/ 766 w 861"/>
                  <a:gd name="T61" fmla="*/ 3015 h 4316"/>
                  <a:gd name="T62" fmla="*/ 724 w 861"/>
                  <a:gd name="T63" fmla="*/ 3159 h 4316"/>
                  <a:gd name="T64" fmla="*/ 682 w 861"/>
                  <a:gd name="T65" fmla="*/ 3303 h 4316"/>
                  <a:gd name="T66" fmla="*/ 586 w 861"/>
                  <a:gd name="T67" fmla="*/ 3567 h 4316"/>
                  <a:gd name="T68" fmla="*/ 473 w 861"/>
                  <a:gd name="T69" fmla="*/ 3824 h 4316"/>
                  <a:gd name="T70" fmla="*/ 335 w 861"/>
                  <a:gd name="T71" fmla="*/ 4076 h 4316"/>
                  <a:gd name="T72" fmla="*/ 180 w 861"/>
                  <a:gd name="T73" fmla="*/ 4316 h 4316"/>
                  <a:gd name="T74" fmla="*/ 192 w 861"/>
                  <a:gd name="T75" fmla="*/ 4316 h 4316"/>
                  <a:gd name="T76" fmla="*/ 347 w 861"/>
                  <a:gd name="T77" fmla="*/ 4076 h 4316"/>
                  <a:gd name="T78" fmla="*/ 485 w 861"/>
                  <a:gd name="T79" fmla="*/ 3824 h 4316"/>
                  <a:gd name="T80" fmla="*/ 598 w 861"/>
                  <a:gd name="T81" fmla="*/ 3573 h 4316"/>
                  <a:gd name="T82" fmla="*/ 694 w 861"/>
                  <a:gd name="T83" fmla="*/ 3309 h 4316"/>
                  <a:gd name="T84" fmla="*/ 736 w 861"/>
                  <a:gd name="T85" fmla="*/ 3165 h 4316"/>
                  <a:gd name="T86" fmla="*/ 778 w 861"/>
                  <a:gd name="T87" fmla="*/ 3021 h 4316"/>
                  <a:gd name="T88" fmla="*/ 808 w 861"/>
                  <a:gd name="T89" fmla="*/ 2871 h 4316"/>
                  <a:gd name="T90" fmla="*/ 831 w 861"/>
                  <a:gd name="T91" fmla="*/ 2727 h 4316"/>
                  <a:gd name="T92" fmla="*/ 843 w 861"/>
                  <a:gd name="T93" fmla="*/ 2578 h 4316"/>
                  <a:gd name="T94" fmla="*/ 855 w 861"/>
                  <a:gd name="T95" fmla="*/ 2428 h 4316"/>
                  <a:gd name="T96" fmla="*/ 861 w 861"/>
                  <a:gd name="T97" fmla="*/ 2278 h 4316"/>
                  <a:gd name="T98" fmla="*/ 855 w 861"/>
                  <a:gd name="T99" fmla="*/ 2128 h 4316"/>
                  <a:gd name="T100" fmla="*/ 855 w 861"/>
                  <a:gd name="T101" fmla="*/ 2128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" name="Freeform 14"/>
              <p:cNvSpPr>
                <a:spLocks/>
              </p:cNvSpPr>
              <p:nvPr userDrawn="1"/>
            </p:nvSpPr>
            <p:spPr bwMode="hidden">
              <a:xfrm>
                <a:off x="2399" y="0"/>
                <a:ext cx="150" cy="4316"/>
              </a:xfrm>
              <a:custGeom>
                <a:avLst/>
                <a:gdLst>
                  <a:gd name="T0" fmla="*/ 18 w 149"/>
                  <a:gd name="T1" fmla="*/ 1942 h 4316"/>
                  <a:gd name="T2" fmla="*/ 30 w 149"/>
                  <a:gd name="T3" fmla="*/ 1630 h 4316"/>
                  <a:gd name="T4" fmla="*/ 42 w 149"/>
                  <a:gd name="T5" fmla="*/ 1331 h 4316"/>
                  <a:gd name="T6" fmla="*/ 59 w 149"/>
                  <a:gd name="T7" fmla="*/ 1055 h 4316"/>
                  <a:gd name="T8" fmla="*/ 77 w 149"/>
                  <a:gd name="T9" fmla="*/ 791 h 4316"/>
                  <a:gd name="T10" fmla="*/ 83 w 149"/>
                  <a:gd name="T11" fmla="*/ 671 h 4316"/>
                  <a:gd name="T12" fmla="*/ 95 w 149"/>
                  <a:gd name="T13" fmla="*/ 557 h 4316"/>
                  <a:gd name="T14" fmla="*/ 107 w 149"/>
                  <a:gd name="T15" fmla="*/ 444 h 4316"/>
                  <a:gd name="T16" fmla="*/ 113 w 149"/>
                  <a:gd name="T17" fmla="*/ 342 h 4316"/>
                  <a:gd name="T18" fmla="*/ 125 w 149"/>
                  <a:gd name="T19" fmla="*/ 246 h 4316"/>
                  <a:gd name="T20" fmla="*/ 131 w 149"/>
                  <a:gd name="T21" fmla="*/ 156 h 4316"/>
                  <a:gd name="T22" fmla="*/ 143 w 149"/>
                  <a:gd name="T23" fmla="*/ 72 h 4316"/>
                  <a:gd name="T24" fmla="*/ 149 w 149"/>
                  <a:gd name="T25" fmla="*/ 0 h 4316"/>
                  <a:gd name="T26" fmla="*/ 137 w 149"/>
                  <a:gd name="T27" fmla="*/ 0 h 4316"/>
                  <a:gd name="T28" fmla="*/ 131 w 149"/>
                  <a:gd name="T29" fmla="*/ 72 h 4316"/>
                  <a:gd name="T30" fmla="*/ 119 w 149"/>
                  <a:gd name="T31" fmla="*/ 156 h 4316"/>
                  <a:gd name="T32" fmla="*/ 113 w 149"/>
                  <a:gd name="T33" fmla="*/ 246 h 4316"/>
                  <a:gd name="T34" fmla="*/ 101 w 149"/>
                  <a:gd name="T35" fmla="*/ 342 h 4316"/>
                  <a:gd name="T36" fmla="*/ 95 w 149"/>
                  <a:gd name="T37" fmla="*/ 444 h 4316"/>
                  <a:gd name="T38" fmla="*/ 83 w 149"/>
                  <a:gd name="T39" fmla="*/ 557 h 4316"/>
                  <a:gd name="T40" fmla="*/ 71 w 149"/>
                  <a:gd name="T41" fmla="*/ 671 h 4316"/>
                  <a:gd name="T42" fmla="*/ 65 w 149"/>
                  <a:gd name="T43" fmla="*/ 791 h 4316"/>
                  <a:gd name="T44" fmla="*/ 48 w 149"/>
                  <a:gd name="T45" fmla="*/ 1055 h 4316"/>
                  <a:gd name="T46" fmla="*/ 30 w 149"/>
                  <a:gd name="T47" fmla="*/ 1331 h 4316"/>
                  <a:gd name="T48" fmla="*/ 18 w 149"/>
                  <a:gd name="T49" fmla="*/ 1630 h 4316"/>
                  <a:gd name="T50" fmla="*/ 6 w 149"/>
                  <a:gd name="T51" fmla="*/ 1942 h 4316"/>
                  <a:gd name="T52" fmla="*/ 0 w 149"/>
                  <a:gd name="T53" fmla="*/ 2278 h 4316"/>
                  <a:gd name="T54" fmla="*/ 6 w 149"/>
                  <a:gd name="T55" fmla="*/ 2602 h 4316"/>
                  <a:gd name="T56" fmla="*/ 12 w 149"/>
                  <a:gd name="T57" fmla="*/ 2919 h 4316"/>
                  <a:gd name="T58" fmla="*/ 24 w 149"/>
                  <a:gd name="T59" fmla="*/ 3219 h 4316"/>
                  <a:gd name="T60" fmla="*/ 36 w 149"/>
                  <a:gd name="T61" fmla="*/ 3513 h 4316"/>
                  <a:gd name="T62" fmla="*/ 59 w 149"/>
                  <a:gd name="T63" fmla="*/ 3794 h 4316"/>
                  <a:gd name="T64" fmla="*/ 89 w 149"/>
                  <a:gd name="T65" fmla="*/ 4058 h 4316"/>
                  <a:gd name="T66" fmla="*/ 125 w 149"/>
                  <a:gd name="T67" fmla="*/ 4316 h 4316"/>
                  <a:gd name="T68" fmla="*/ 137 w 149"/>
                  <a:gd name="T69" fmla="*/ 4316 h 4316"/>
                  <a:gd name="T70" fmla="*/ 101 w 149"/>
                  <a:gd name="T71" fmla="*/ 4058 h 4316"/>
                  <a:gd name="T72" fmla="*/ 71 w 149"/>
                  <a:gd name="T73" fmla="*/ 3794 h 4316"/>
                  <a:gd name="T74" fmla="*/ 48 w 149"/>
                  <a:gd name="T75" fmla="*/ 3513 h 4316"/>
                  <a:gd name="T76" fmla="*/ 36 w 149"/>
                  <a:gd name="T77" fmla="*/ 3225 h 4316"/>
                  <a:gd name="T78" fmla="*/ 24 w 149"/>
                  <a:gd name="T79" fmla="*/ 2919 h 4316"/>
                  <a:gd name="T80" fmla="*/ 18 w 149"/>
                  <a:gd name="T81" fmla="*/ 2608 h 4316"/>
                  <a:gd name="T82" fmla="*/ 12 w 149"/>
                  <a:gd name="T83" fmla="*/ 2278 h 4316"/>
                  <a:gd name="T84" fmla="*/ 18 w 149"/>
                  <a:gd name="T85" fmla="*/ 1942 h 4316"/>
                  <a:gd name="T86" fmla="*/ 18 w 149"/>
                  <a:gd name="T87" fmla="*/ 1942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" name="Freeform 15"/>
              <p:cNvSpPr>
                <a:spLocks/>
              </p:cNvSpPr>
              <p:nvPr userDrawn="1"/>
            </p:nvSpPr>
            <p:spPr bwMode="hidden">
              <a:xfrm>
                <a:off x="1967" y="0"/>
                <a:ext cx="300" cy="4316"/>
              </a:xfrm>
              <a:custGeom>
                <a:avLst/>
                <a:gdLst>
                  <a:gd name="T0" fmla="*/ 18 w 299"/>
                  <a:gd name="T1" fmla="*/ 2062 h 4316"/>
                  <a:gd name="T2" fmla="*/ 30 w 299"/>
                  <a:gd name="T3" fmla="*/ 1750 h 4316"/>
                  <a:gd name="T4" fmla="*/ 54 w 299"/>
                  <a:gd name="T5" fmla="*/ 1451 h 4316"/>
                  <a:gd name="T6" fmla="*/ 84 w 299"/>
                  <a:gd name="T7" fmla="*/ 1169 h 4316"/>
                  <a:gd name="T8" fmla="*/ 126 w 299"/>
                  <a:gd name="T9" fmla="*/ 899 h 4316"/>
                  <a:gd name="T10" fmla="*/ 162 w 299"/>
                  <a:gd name="T11" fmla="*/ 641 h 4316"/>
                  <a:gd name="T12" fmla="*/ 209 w 299"/>
                  <a:gd name="T13" fmla="*/ 408 h 4316"/>
                  <a:gd name="T14" fmla="*/ 251 w 299"/>
                  <a:gd name="T15" fmla="*/ 192 h 4316"/>
                  <a:gd name="T16" fmla="*/ 299 w 299"/>
                  <a:gd name="T17" fmla="*/ 0 h 4316"/>
                  <a:gd name="T18" fmla="*/ 287 w 299"/>
                  <a:gd name="T19" fmla="*/ 0 h 4316"/>
                  <a:gd name="T20" fmla="*/ 239 w 299"/>
                  <a:gd name="T21" fmla="*/ 192 h 4316"/>
                  <a:gd name="T22" fmla="*/ 198 w 299"/>
                  <a:gd name="T23" fmla="*/ 408 h 4316"/>
                  <a:gd name="T24" fmla="*/ 156 w 299"/>
                  <a:gd name="T25" fmla="*/ 641 h 4316"/>
                  <a:gd name="T26" fmla="*/ 114 w 299"/>
                  <a:gd name="T27" fmla="*/ 899 h 4316"/>
                  <a:gd name="T28" fmla="*/ 78 w 299"/>
                  <a:gd name="T29" fmla="*/ 1169 h 4316"/>
                  <a:gd name="T30" fmla="*/ 48 w 299"/>
                  <a:gd name="T31" fmla="*/ 1451 h 4316"/>
                  <a:gd name="T32" fmla="*/ 24 w 299"/>
                  <a:gd name="T33" fmla="*/ 1750 h 4316"/>
                  <a:gd name="T34" fmla="*/ 6 w 299"/>
                  <a:gd name="T35" fmla="*/ 2062 h 4316"/>
                  <a:gd name="T36" fmla="*/ 0 w 299"/>
                  <a:gd name="T37" fmla="*/ 2374 h 4316"/>
                  <a:gd name="T38" fmla="*/ 12 w 299"/>
                  <a:gd name="T39" fmla="*/ 2674 h 4316"/>
                  <a:gd name="T40" fmla="*/ 30 w 299"/>
                  <a:gd name="T41" fmla="*/ 2973 h 4316"/>
                  <a:gd name="T42" fmla="*/ 54 w 299"/>
                  <a:gd name="T43" fmla="*/ 3255 h 4316"/>
                  <a:gd name="T44" fmla="*/ 96 w 299"/>
                  <a:gd name="T45" fmla="*/ 3537 h 4316"/>
                  <a:gd name="T46" fmla="*/ 144 w 299"/>
                  <a:gd name="T47" fmla="*/ 3806 h 4316"/>
                  <a:gd name="T48" fmla="*/ 203 w 299"/>
                  <a:gd name="T49" fmla="*/ 4064 h 4316"/>
                  <a:gd name="T50" fmla="*/ 275 w 299"/>
                  <a:gd name="T51" fmla="*/ 4316 h 4316"/>
                  <a:gd name="T52" fmla="*/ 287 w 299"/>
                  <a:gd name="T53" fmla="*/ 4316 h 4316"/>
                  <a:gd name="T54" fmla="*/ 215 w 299"/>
                  <a:gd name="T55" fmla="*/ 4064 h 4316"/>
                  <a:gd name="T56" fmla="*/ 156 w 299"/>
                  <a:gd name="T57" fmla="*/ 3806 h 4316"/>
                  <a:gd name="T58" fmla="*/ 108 w 299"/>
                  <a:gd name="T59" fmla="*/ 3537 h 4316"/>
                  <a:gd name="T60" fmla="*/ 66 w 299"/>
                  <a:gd name="T61" fmla="*/ 3261 h 4316"/>
                  <a:gd name="T62" fmla="*/ 42 w 299"/>
                  <a:gd name="T63" fmla="*/ 2973 h 4316"/>
                  <a:gd name="T64" fmla="*/ 24 w 299"/>
                  <a:gd name="T65" fmla="*/ 2680 h 4316"/>
                  <a:gd name="T66" fmla="*/ 12 w 299"/>
                  <a:gd name="T67" fmla="*/ 2374 h 4316"/>
                  <a:gd name="T68" fmla="*/ 18 w 299"/>
                  <a:gd name="T69" fmla="*/ 2062 h 4316"/>
                  <a:gd name="T70" fmla="*/ 18 w 299"/>
                  <a:gd name="T71" fmla="*/ 2062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" name="Freeform 16"/>
              <p:cNvSpPr>
                <a:spLocks/>
              </p:cNvSpPr>
              <p:nvPr userDrawn="1"/>
            </p:nvSpPr>
            <p:spPr bwMode="hidden">
              <a:xfrm>
                <a:off x="1566" y="0"/>
                <a:ext cx="425" cy="4316"/>
              </a:xfrm>
              <a:custGeom>
                <a:avLst/>
                <a:gdLst>
                  <a:gd name="T0" fmla="*/ 424 w 424"/>
                  <a:gd name="T1" fmla="*/ 0 h 4316"/>
                  <a:gd name="T2" fmla="*/ 412 w 424"/>
                  <a:gd name="T3" fmla="*/ 0 h 4316"/>
                  <a:gd name="T4" fmla="*/ 316 w 424"/>
                  <a:gd name="T5" fmla="*/ 222 h 4316"/>
                  <a:gd name="T6" fmla="*/ 239 w 424"/>
                  <a:gd name="T7" fmla="*/ 462 h 4316"/>
                  <a:gd name="T8" fmla="*/ 167 w 424"/>
                  <a:gd name="T9" fmla="*/ 707 h 4316"/>
                  <a:gd name="T10" fmla="*/ 107 w 424"/>
                  <a:gd name="T11" fmla="*/ 971 h 4316"/>
                  <a:gd name="T12" fmla="*/ 65 w 424"/>
                  <a:gd name="T13" fmla="*/ 1247 h 4316"/>
                  <a:gd name="T14" fmla="*/ 29 w 424"/>
                  <a:gd name="T15" fmla="*/ 1529 h 4316"/>
                  <a:gd name="T16" fmla="*/ 6 w 424"/>
                  <a:gd name="T17" fmla="*/ 1822 h 4316"/>
                  <a:gd name="T18" fmla="*/ 0 w 424"/>
                  <a:gd name="T19" fmla="*/ 2122 h 4316"/>
                  <a:gd name="T20" fmla="*/ 6 w 424"/>
                  <a:gd name="T21" fmla="*/ 2404 h 4316"/>
                  <a:gd name="T22" fmla="*/ 24 w 424"/>
                  <a:gd name="T23" fmla="*/ 2686 h 4316"/>
                  <a:gd name="T24" fmla="*/ 47 w 424"/>
                  <a:gd name="T25" fmla="*/ 2961 h 4316"/>
                  <a:gd name="T26" fmla="*/ 89 w 424"/>
                  <a:gd name="T27" fmla="*/ 3243 h 4316"/>
                  <a:gd name="T28" fmla="*/ 137 w 424"/>
                  <a:gd name="T29" fmla="*/ 3519 h 4316"/>
                  <a:gd name="T30" fmla="*/ 197 w 424"/>
                  <a:gd name="T31" fmla="*/ 3788 h 4316"/>
                  <a:gd name="T32" fmla="*/ 269 w 424"/>
                  <a:gd name="T33" fmla="*/ 4058 h 4316"/>
                  <a:gd name="T34" fmla="*/ 346 w 424"/>
                  <a:gd name="T35" fmla="*/ 4316 h 4316"/>
                  <a:gd name="T36" fmla="*/ 358 w 424"/>
                  <a:gd name="T37" fmla="*/ 4316 h 4316"/>
                  <a:gd name="T38" fmla="*/ 281 w 424"/>
                  <a:gd name="T39" fmla="*/ 4058 h 4316"/>
                  <a:gd name="T40" fmla="*/ 209 w 424"/>
                  <a:gd name="T41" fmla="*/ 3788 h 4316"/>
                  <a:gd name="T42" fmla="*/ 149 w 424"/>
                  <a:gd name="T43" fmla="*/ 3519 h 4316"/>
                  <a:gd name="T44" fmla="*/ 101 w 424"/>
                  <a:gd name="T45" fmla="*/ 3243 h 4316"/>
                  <a:gd name="T46" fmla="*/ 59 w 424"/>
                  <a:gd name="T47" fmla="*/ 2961 h 4316"/>
                  <a:gd name="T48" fmla="*/ 35 w 424"/>
                  <a:gd name="T49" fmla="*/ 2686 h 4316"/>
                  <a:gd name="T50" fmla="*/ 18 w 424"/>
                  <a:gd name="T51" fmla="*/ 2404 h 4316"/>
                  <a:gd name="T52" fmla="*/ 12 w 424"/>
                  <a:gd name="T53" fmla="*/ 2122 h 4316"/>
                  <a:gd name="T54" fmla="*/ 18 w 424"/>
                  <a:gd name="T55" fmla="*/ 1822 h 4316"/>
                  <a:gd name="T56" fmla="*/ 41 w 424"/>
                  <a:gd name="T57" fmla="*/ 1529 h 4316"/>
                  <a:gd name="T58" fmla="*/ 71 w 424"/>
                  <a:gd name="T59" fmla="*/ 1247 h 4316"/>
                  <a:gd name="T60" fmla="*/ 119 w 424"/>
                  <a:gd name="T61" fmla="*/ 971 h 4316"/>
                  <a:gd name="T62" fmla="*/ 179 w 424"/>
                  <a:gd name="T63" fmla="*/ 707 h 4316"/>
                  <a:gd name="T64" fmla="*/ 245 w 424"/>
                  <a:gd name="T65" fmla="*/ 462 h 4316"/>
                  <a:gd name="T66" fmla="*/ 328 w 424"/>
                  <a:gd name="T67" fmla="*/ 222 h 4316"/>
                  <a:gd name="T68" fmla="*/ 424 w 424"/>
                  <a:gd name="T69" fmla="*/ 0 h 4316"/>
                  <a:gd name="T70" fmla="*/ 424 w 424"/>
                  <a:gd name="T71" fmla="*/ 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" name="Freeform 17"/>
              <p:cNvSpPr>
                <a:spLocks/>
              </p:cNvSpPr>
              <p:nvPr userDrawn="1"/>
            </p:nvSpPr>
            <p:spPr bwMode="hidden">
              <a:xfrm>
                <a:off x="1128" y="0"/>
                <a:ext cx="575" cy="4316"/>
              </a:xfrm>
              <a:custGeom>
                <a:avLst/>
                <a:gdLst>
                  <a:gd name="T0" fmla="*/ 12 w 574"/>
                  <a:gd name="T1" fmla="*/ 2146 h 4316"/>
                  <a:gd name="T2" fmla="*/ 24 w 574"/>
                  <a:gd name="T3" fmla="*/ 1846 h 4316"/>
                  <a:gd name="T4" fmla="*/ 54 w 574"/>
                  <a:gd name="T5" fmla="*/ 1559 h 4316"/>
                  <a:gd name="T6" fmla="*/ 96 w 574"/>
                  <a:gd name="T7" fmla="*/ 1277 h 4316"/>
                  <a:gd name="T8" fmla="*/ 162 w 574"/>
                  <a:gd name="T9" fmla="*/ 1001 h 4316"/>
                  <a:gd name="T10" fmla="*/ 239 w 574"/>
                  <a:gd name="T11" fmla="*/ 731 h 4316"/>
                  <a:gd name="T12" fmla="*/ 335 w 574"/>
                  <a:gd name="T13" fmla="*/ 480 h 4316"/>
                  <a:gd name="T14" fmla="*/ 449 w 574"/>
                  <a:gd name="T15" fmla="*/ 234 h 4316"/>
                  <a:gd name="T16" fmla="*/ 574 w 574"/>
                  <a:gd name="T17" fmla="*/ 0 h 4316"/>
                  <a:gd name="T18" fmla="*/ 562 w 574"/>
                  <a:gd name="T19" fmla="*/ 0 h 4316"/>
                  <a:gd name="T20" fmla="*/ 437 w 574"/>
                  <a:gd name="T21" fmla="*/ 234 h 4316"/>
                  <a:gd name="T22" fmla="*/ 323 w 574"/>
                  <a:gd name="T23" fmla="*/ 480 h 4316"/>
                  <a:gd name="T24" fmla="*/ 227 w 574"/>
                  <a:gd name="T25" fmla="*/ 737 h 4316"/>
                  <a:gd name="T26" fmla="*/ 150 w 574"/>
                  <a:gd name="T27" fmla="*/ 1001 h 4316"/>
                  <a:gd name="T28" fmla="*/ 84 w 574"/>
                  <a:gd name="T29" fmla="*/ 1277 h 4316"/>
                  <a:gd name="T30" fmla="*/ 42 w 574"/>
                  <a:gd name="T31" fmla="*/ 1559 h 4316"/>
                  <a:gd name="T32" fmla="*/ 12 w 574"/>
                  <a:gd name="T33" fmla="*/ 1852 h 4316"/>
                  <a:gd name="T34" fmla="*/ 0 w 574"/>
                  <a:gd name="T35" fmla="*/ 2146 h 4316"/>
                  <a:gd name="T36" fmla="*/ 6 w 574"/>
                  <a:gd name="T37" fmla="*/ 2434 h 4316"/>
                  <a:gd name="T38" fmla="*/ 30 w 574"/>
                  <a:gd name="T39" fmla="*/ 2715 h 4316"/>
                  <a:gd name="T40" fmla="*/ 66 w 574"/>
                  <a:gd name="T41" fmla="*/ 2997 h 4316"/>
                  <a:gd name="T42" fmla="*/ 120 w 574"/>
                  <a:gd name="T43" fmla="*/ 3273 h 4316"/>
                  <a:gd name="T44" fmla="*/ 191 w 574"/>
                  <a:gd name="T45" fmla="*/ 3549 h 4316"/>
                  <a:gd name="T46" fmla="*/ 275 w 574"/>
                  <a:gd name="T47" fmla="*/ 3812 h 4316"/>
                  <a:gd name="T48" fmla="*/ 371 w 574"/>
                  <a:gd name="T49" fmla="*/ 4070 h 4316"/>
                  <a:gd name="T50" fmla="*/ 484 w 574"/>
                  <a:gd name="T51" fmla="*/ 4316 h 4316"/>
                  <a:gd name="T52" fmla="*/ 496 w 574"/>
                  <a:gd name="T53" fmla="*/ 4316 h 4316"/>
                  <a:gd name="T54" fmla="*/ 383 w 574"/>
                  <a:gd name="T55" fmla="*/ 4070 h 4316"/>
                  <a:gd name="T56" fmla="*/ 287 w 574"/>
                  <a:gd name="T57" fmla="*/ 3812 h 4316"/>
                  <a:gd name="T58" fmla="*/ 203 w 574"/>
                  <a:gd name="T59" fmla="*/ 3549 h 4316"/>
                  <a:gd name="T60" fmla="*/ 132 w 574"/>
                  <a:gd name="T61" fmla="*/ 3273 h 4316"/>
                  <a:gd name="T62" fmla="*/ 78 w 574"/>
                  <a:gd name="T63" fmla="*/ 2997 h 4316"/>
                  <a:gd name="T64" fmla="*/ 42 w 574"/>
                  <a:gd name="T65" fmla="*/ 2715 h 4316"/>
                  <a:gd name="T66" fmla="*/ 18 w 574"/>
                  <a:gd name="T67" fmla="*/ 2434 h 4316"/>
                  <a:gd name="T68" fmla="*/ 12 w 574"/>
                  <a:gd name="T69" fmla="*/ 2146 h 4316"/>
                  <a:gd name="T70" fmla="*/ 12 w 574"/>
                  <a:gd name="T71" fmla="*/ 2146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" name="Freeform 18"/>
              <p:cNvSpPr>
                <a:spLocks/>
              </p:cNvSpPr>
              <p:nvPr userDrawn="1"/>
            </p:nvSpPr>
            <p:spPr bwMode="hidden">
              <a:xfrm>
                <a:off x="702" y="0"/>
                <a:ext cx="737" cy="4316"/>
              </a:xfrm>
              <a:custGeom>
                <a:avLst/>
                <a:gdLst>
                  <a:gd name="T0" fmla="*/ 12 w 735"/>
                  <a:gd name="T1" fmla="*/ 2098 h 4316"/>
                  <a:gd name="T2" fmla="*/ 29 w 735"/>
                  <a:gd name="T3" fmla="*/ 1798 h 4316"/>
                  <a:gd name="T4" fmla="*/ 71 w 735"/>
                  <a:gd name="T5" fmla="*/ 1505 h 4316"/>
                  <a:gd name="T6" fmla="*/ 131 w 735"/>
                  <a:gd name="T7" fmla="*/ 1223 h 4316"/>
                  <a:gd name="T8" fmla="*/ 215 w 735"/>
                  <a:gd name="T9" fmla="*/ 941 h 4316"/>
                  <a:gd name="T10" fmla="*/ 316 w 735"/>
                  <a:gd name="T11" fmla="*/ 689 h 4316"/>
                  <a:gd name="T12" fmla="*/ 442 w 735"/>
                  <a:gd name="T13" fmla="*/ 444 h 4316"/>
                  <a:gd name="T14" fmla="*/ 580 w 735"/>
                  <a:gd name="T15" fmla="*/ 216 h 4316"/>
                  <a:gd name="T16" fmla="*/ 735 w 735"/>
                  <a:gd name="T17" fmla="*/ 0 h 4316"/>
                  <a:gd name="T18" fmla="*/ 723 w 735"/>
                  <a:gd name="T19" fmla="*/ 0 h 4316"/>
                  <a:gd name="T20" fmla="*/ 568 w 735"/>
                  <a:gd name="T21" fmla="*/ 210 h 4316"/>
                  <a:gd name="T22" fmla="*/ 430 w 735"/>
                  <a:gd name="T23" fmla="*/ 438 h 4316"/>
                  <a:gd name="T24" fmla="*/ 311 w 735"/>
                  <a:gd name="T25" fmla="*/ 683 h 4316"/>
                  <a:gd name="T26" fmla="*/ 209 w 735"/>
                  <a:gd name="T27" fmla="*/ 941 h 4316"/>
                  <a:gd name="T28" fmla="*/ 125 w 735"/>
                  <a:gd name="T29" fmla="*/ 1217 h 4316"/>
                  <a:gd name="T30" fmla="*/ 59 w 735"/>
                  <a:gd name="T31" fmla="*/ 1505 h 4316"/>
                  <a:gd name="T32" fmla="*/ 18 w 735"/>
                  <a:gd name="T33" fmla="*/ 1798 h 4316"/>
                  <a:gd name="T34" fmla="*/ 0 w 735"/>
                  <a:gd name="T35" fmla="*/ 2098 h 4316"/>
                  <a:gd name="T36" fmla="*/ 6 w 735"/>
                  <a:gd name="T37" fmla="*/ 2404 h 4316"/>
                  <a:gd name="T38" fmla="*/ 29 w 735"/>
                  <a:gd name="T39" fmla="*/ 2709 h 4316"/>
                  <a:gd name="T40" fmla="*/ 77 w 735"/>
                  <a:gd name="T41" fmla="*/ 3015 h 4316"/>
                  <a:gd name="T42" fmla="*/ 149 w 735"/>
                  <a:gd name="T43" fmla="*/ 3315 h 4316"/>
                  <a:gd name="T44" fmla="*/ 227 w 735"/>
                  <a:gd name="T45" fmla="*/ 3573 h 4316"/>
                  <a:gd name="T46" fmla="*/ 316 w 735"/>
                  <a:gd name="T47" fmla="*/ 3824 h 4316"/>
                  <a:gd name="T48" fmla="*/ 424 w 735"/>
                  <a:gd name="T49" fmla="*/ 4076 h 4316"/>
                  <a:gd name="T50" fmla="*/ 544 w 735"/>
                  <a:gd name="T51" fmla="*/ 4316 h 4316"/>
                  <a:gd name="T52" fmla="*/ 556 w 735"/>
                  <a:gd name="T53" fmla="*/ 4316 h 4316"/>
                  <a:gd name="T54" fmla="*/ 436 w 735"/>
                  <a:gd name="T55" fmla="*/ 4076 h 4316"/>
                  <a:gd name="T56" fmla="*/ 328 w 735"/>
                  <a:gd name="T57" fmla="*/ 3824 h 4316"/>
                  <a:gd name="T58" fmla="*/ 239 w 735"/>
                  <a:gd name="T59" fmla="*/ 3573 h 4316"/>
                  <a:gd name="T60" fmla="*/ 161 w 735"/>
                  <a:gd name="T61" fmla="*/ 3315 h 4316"/>
                  <a:gd name="T62" fmla="*/ 89 w 735"/>
                  <a:gd name="T63" fmla="*/ 3015 h 4316"/>
                  <a:gd name="T64" fmla="*/ 41 w 735"/>
                  <a:gd name="T65" fmla="*/ 2709 h 4316"/>
                  <a:gd name="T66" fmla="*/ 18 w 735"/>
                  <a:gd name="T67" fmla="*/ 2404 h 4316"/>
                  <a:gd name="T68" fmla="*/ 12 w 735"/>
                  <a:gd name="T69" fmla="*/ 2098 h 4316"/>
                  <a:gd name="T70" fmla="*/ 12 w 735"/>
                  <a:gd name="T71" fmla="*/ 2098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" name="Freeform 19"/>
              <p:cNvSpPr>
                <a:spLocks/>
              </p:cNvSpPr>
              <p:nvPr userDrawn="1"/>
            </p:nvSpPr>
            <p:spPr bwMode="hidden">
              <a:xfrm>
                <a:off x="288" y="0"/>
                <a:ext cx="840" cy="4316"/>
              </a:xfrm>
              <a:custGeom>
                <a:avLst/>
                <a:gdLst>
                  <a:gd name="T0" fmla="*/ 18 w 837"/>
                  <a:gd name="T1" fmla="*/ 1948 h 4316"/>
                  <a:gd name="T2" fmla="*/ 48 w 837"/>
                  <a:gd name="T3" fmla="*/ 1708 h 4316"/>
                  <a:gd name="T4" fmla="*/ 96 w 837"/>
                  <a:gd name="T5" fmla="*/ 1475 h 4316"/>
                  <a:gd name="T6" fmla="*/ 161 w 837"/>
                  <a:gd name="T7" fmla="*/ 1235 h 4316"/>
                  <a:gd name="T8" fmla="*/ 251 w 837"/>
                  <a:gd name="T9" fmla="*/ 995 h 4316"/>
                  <a:gd name="T10" fmla="*/ 365 w 837"/>
                  <a:gd name="T11" fmla="*/ 755 h 4316"/>
                  <a:gd name="T12" fmla="*/ 496 w 837"/>
                  <a:gd name="T13" fmla="*/ 510 h 4316"/>
                  <a:gd name="T14" fmla="*/ 658 w 837"/>
                  <a:gd name="T15" fmla="*/ 258 h 4316"/>
                  <a:gd name="T16" fmla="*/ 741 w 837"/>
                  <a:gd name="T17" fmla="*/ 132 h 4316"/>
                  <a:gd name="T18" fmla="*/ 837 w 837"/>
                  <a:gd name="T19" fmla="*/ 0 h 4316"/>
                  <a:gd name="T20" fmla="*/ 825 w 837"/>
                  <a:gd name="T21" fmla="*/ 0 h 4316"/>
                  <a:gd name="T22" fmla="*/ 729 w 837"/>
                  <a:gd name="T23" fmla="*/ 132 h 4316"/>
                  <a:gd name="T24" fmla="*/ 640 w 837"/>
                  <a:gd name="T25" fmla="*/ 258 h 4316"/>
                  <a:gd name="T26" fmla="*/ 562 w 837"/>
                  <a:gd name="T27" fmla="*/ 384 h 4316"/>
                  <a:gd name="T28" fmla="*/ 484 w 837"/>
                  <a:gd name="T29" fmla="*/ 510 h 4316"/>
                  <a:gd name="T30" fmla="*/ 353 w 837"/>
                  <a:gd name="T31" fmla="*/ 755 h 4316"/>
                  <a:gd name="T32" fmla="*/ 239 w 837"/>
                  <a:gd name="T33" fmla="*/ 995 h 4316"/>
                  <a:gd name="T34" fmla="*/ 150 w 837"/>
                  <a:gd name="T35" fmla="*/ 1235 h 4316"/>
                  <a:gd name="T36" fmla="*/ 84 w 837"/>
                  <a:gd name="T37" fmla="*/ 1469 h 4316"/>
                  <a:gd name="T38" fmla="*/ 36 w 837"/>
                  <a:gd name="T39" fmla="*/ 1702 h 4316"/>
                  <a:gd name="T40" fmla="*/ 6 w 837"/>
                  <a:gd name="T41" fmla="*/ 1942 h 4316"/>
                  <a:gd name="T42" fmla="*/ 0 w 837"/>
                  <a:gd name="T43" fmla="*/ 2200 h 4316"/>
                  <a:gd name="T44" fmla="*/ 12 w 837"/>
                  <a:gd name="T45" fmla="*/ 2470 h 4316"/>
                  <a:gd name="T46" fmla="*/ 48 w 837"/>
                  <a:gd name="T47" fmla="*/ 2739 h 4316"/>
                  <a:gd name="T48" fmla="*/ 114 w 837"/>
                  <a:gd name="T49" fmla="*/ 3027 h 4316"/>
                  <a:gd name="T50" fmla="*/ 150 w 837"/>
                  <a:gd name="T51" fmla="*/ 3171 h 4316"/>
                  <a:gd name="T52" fmla="*/ 197 w 837"/>
                  <a:gd name="T53" fmla="*/ 3321 h 4316"/>
                  <a:gd name="T54" fmla="*/ 245 w 837"/>
                  <a:gd name="T55" fmla="*/ 3477 h 4316"/>
                  <a:gd name="T56" fmla="*/ 305 w 837"/>
                  <a:gd name="T57" fmla="*/ 3639 h 4316"/>
                  <a:gd name="T58" fmla="*/ 365 w 837"/>
                  <a:gd name="T59" fmla="*/ 3800 h 4316"/>
                  <a:gd name="T60" fmla="*/ 437 w 837"/>
                  <a:gd name="T61" fmla="*/ 3968 h 4316"/>
                  <a:gd name="T62" fmla="*/ 508 w 837"/>
                  <a:gd name="T63" fmla="*/ 4136 h 4316"/>
                  <a:gd name="T64" fmla="*/ 592 w 837"/>
                  <a:gd name="T65" fmla="*/ 4316 h 4316"/>
                  <a:gd name="T66" fmla="*/ 604 w 837"/>
                  <a:gd name="T67" fmla="*/ 4316 h 4316"/>
                  <a:gd name="T68" fmla="*/ 520 w 837"/>
                  <a:gd name="T69" fmla="*/ 4136 h 4316"/>
                  <a:gd name="T70" fmla="*/ 448 w 837"/>
                  <a:gd name="T71" fmla="*/ 3968 h 4316"/>
                  <a:gd name="T72" fmla="*/ 377 w 837"/>
                  <a:gd name="T73" fmla="*/ 3800 h 4316"/>
                  <a:gd name="T74" fmla="*/ 317 w 837"/>
                  <a:gd name="T75" fmla="*/ 3639 h 4316"/>
                  <a:gd name="T76" fmla="*/ 257 w 837"/>
                  <a:gd name="T77" fmla="*/ 3477 h 4316"/>
                  <a:gd name="T78" fmla="*/ 209 w 837"/>
                  <a:gd name="T79" fmla="*/ 3327 h 4316"/>
                  <a:gd name="T80" fmla="*/ 161 w 837"/>
                  <a:gd name="T81" fmla="*/ 3171 h 4316"/>
                  <a:gd name="T82" fmla="*/ 126 w 837"/>
                  <a:gd name="T83" fmla="*/ 3027 h 4316"/>
                  <a:gd name="T84" fmla="*/ 60 w 837"/>
                  <a:gd name="T85" fmla="*/ 2739 h 4316"/>
                  <a:gd name="T86" fmla="*/ 24 w 837"/>
                  <a:gd name="T87" fmla="*/ 2470 h 4316"/>
                  <a:gd name="T88" fmla="*/ 12 w 837"/>
                  <a:gd name="T89" fmla="*/ 2206 h 4316"/>
                  <a:gd name="T90" fmla="*/ 18 w 837"/>
                  <a:gd name="T91" fmla="*/ 1948 h 4316"/>
                  <a:gd name="T92" fmla="*/ 18 w 837"/>
                  <a:gd name="T93" fmla="*/ 1948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6" name="Freeform 20"/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>
                <a:gd name="T0" fmla="*/ 0 w 604"/>
                <a:gd name="T1" fmla="*/ 54 h 1415"/>
                <a:gd name="T2" fmla="*/ 42 w 604"/>
                <a:gd name="T3" fmla="*/ 228 h 1415"/>
                <a:gd name="T4" fmla="*/ 96 w 604"/>
                <a:gd name="T5" fmla="*/ 402 h 1415"/>
                <a:gd name="T6" fmla="*/ 161 w 604"/>
                <a:gd name="T7" fmla="*/ 576 h 1415"/>
                <a:gd name="T8" fmla="*/ 227 w 604"/>
                <a:gd name="T9" fmla="*/ 744 h 1415"/>
                <a:gd name="T10" fmla="*/ 305 w 604"/>
                <a:gd name="T11" fmla="*/ 917 h 1415"/>
                <a:gd name="T12" fmla="*/ 389 w 604"/>
                <a:gd name="T13" fmla="*/ 1085 h 1415"/>
                <a:gd name="T14" fmla="*/ 484 w 604"/>
                <a:gd name="T15" fmla="*/ 1253 h 1415"/>
                <a:gd name="T16" fmla="*/ 586 w 604"/>
                <a:gd name="T17" fmla="*/ 1415 h 1415"/>
                <a:gd name="T18" fmla="*/ 604 w 604"/>
                <a:gd name="T19" fmla="*/ 1415 h 1415"/>
                <a:gd name="T20" fmla="*/ 496 w 604"/>
                <a:gd name="T21" fmla="*/ 1247 h 1415"/>
                <a:gd name="T22" fmla="*/ 401 w 604"/>
                <a:gd name="T23" fmla="*/ 1073 h 1415"/>
                <a:gd name="T24" fmla="*/ 311 w 604"/>
                <a:gd name="T25" fmla="*/ 899 h 1415"/>
                <a:gd name="T26" fmla="*/ 233 w 604"/>
                <a:gd name="T27" fmla="*/ 720 h 1415"/>
                <a:gd name="T28" fmla="*/ 161 w 604"/>
                <a:gd name="T29" fmla="*/ 546 h 1415"/>
                <a:gd name="T30" fmla="*/ 102 w 604"/>
                <a:gd name="T31" fmla="*/ 366 h 1415"/>
                <a:gd name="T32" fmla="*/ 48 w 604"/>
                <a:gd name="T33" fmla="*/ 180 h 1415"/>
                <a:gd name="T34" fmla="*/ 0 w 604"/>
                <a:gd name="T35" fmla="*/ 0 h 1415"/>
                <a:gd name="T36" fmla="*/ 0 w 604"/>
                <a:gd name="T37" fmla="*/ 54 h 1415"/>
                <a:gd name="T38" fmla="*/ 0 w 604"/>
                <a:gd name="T39" fmla="*/ 54 h 14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Freeform 21"/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>
                <a:gd name="T0" fmla="*/ 0 w 227"/>
                <a:gd name="T1" fmla="*/ 30 h 426"/>
                <a:gd name="T2" fmla="*/ 108 w 227"/>
                <a:gd name="T3" fmla="*/ 240 h 426"/>
                <a:gd name="T4" fmla="*/ 215 w 227"/>
                <a:gd name="T5" fmla="*/ 426 h 426"/>
                <a:gd name="T6" fmla="*/ 227 w 227"/>
                <a:gd name="T7" fmla="*/ 426 h 426"/>
                <a:gd name="T8" fmla="*/ 167 w 227"/>
                <a:gd name="T9" fmla="*/ 330 h 426"/>
                <a:gd name="T10" fmla="*/ 114 w 227"/>
                <a:gd name="T11" fmla="*/ 222 h 426"/>
                <a:gd name="T12" fmla="*/ 0 w 227"/>
                <a:gd name="T13" fmla="*/ 0 h 426"/>
                <a:gd name="T14" fmla="*/ 0 w 227"/>
                <a:gd name="T15" fmla="*/ 30 h 426"/>
                <a:gd name="T16" fmla="*/ 0 w 227"/>
                <a:gd name="T17" fmla="*/ 30 h 4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>
                <a:gd name="T0" fmla="*/ 981 w 981"/>
                <a:gd name="T1" fmla="*/ 1786 h 1786"/>
                <a:gd name="T2" fmla="*/ 981 w 981"/>
                <a:gd name="T3" fmla="*/ 1720 h 1786"/>
                <a:gd name="T4" fmla="*/ 969 w 981"/>
                <a:gd name="T5" fmla="*/ 1666 h 1786"/>
                <a:gd name="T6" fmla="*/ 957 w 981"/>
                <a:gd name="T7" fmla="*/ 1613 h 1786"/>
                <a:gd name="T8" fmla="*/ 921 w 981"/>
                <a:gd name="T9" fmla="*/ 1487 h 1786"/>
                <a:gd name="T10" fmla="*/ 885 w 981"/>
                <a:gd name="T11" fmla="*/ 1361 h 1786"/>
                <a:gd name="T12" fmla="*/ 796 w 981"/>
                <a:gd name="T13" fmla="*/ 1121 h 1786"/>
                <a:gd name="T14" fmla="*/ 682 w 981"/>
                <a:gd name="T15" fmla="*/ 899 h 1786"/>
                <a:gd name="T16" fmla="*/ 562 w 981"/>
                <a:gd name="T17" fmla="*/ 689 h 1786"/>
                <a:gd name="T18" fmla="*/ 431 w 981"/>
                <a:gd name="T19" fmla="*/ 498 h 1786"/>
                <a:gd name="T20" fmla="*/ 293 w 981"/>
                <a:gd name="T21" fmla="*/ 318 h 1786"/>
                <a:gd name="T22" fmla="*/ 150 w 981"/>
                <a:gd name="T23" fmla="*/ 150 h 1786"/>
                <a:gd name="T24" fmla="*/ 12 w 981"/>
                <a:gd name="T25" fmla="*/ 0 h 1786"/>
                <a:gd name="T26" fmla="*/ 0 w 981"/>
                <a:gd name="T27" fmla="*/ 0 h 1786"/>
                <a:gd name="T28" fmla="*/ 138 w 981"/>
                <a:gd name="T29" fmla="*/ 150 h 1786"/>
                <a:gd name="T30" fmla="*/ 275 w 981"/>
                <a:gd name="T31" fmla="*/ 318 h 1786"/>
                <a:gd name="T32" fmla="*/ 413 w 981"/>
                <a:gd name="T33" fmla="*/ 498 h 1786"/>
                <a:gd name="T34" fmla="*/ 545 w 981"/>
                <a:gd name="T35" fmla="*/ 689 h 1786"/>
                <a:gd name="T36" fmla="*/ 670 w 981"/>
                <a:gd name="T37" fmla="*/ 899 h 1786"/>
                <a:gd name="T38" fmla="*/ 778 w 981"/>
                <a:gd name="T39" fmla="*/ 1121 h 1786"/>
                <a:gd name="T40" fmla="*/ 873 w 981"/>
                <a:gd name="T41" fmla="*/ 1361 h 1786"/>
                <a:gd name="T42" fmla="*/ 909 w 981"/>
                <a:gd name="T43" fmla="*/ 1487 h 1786"/>
                <a:gd name="T44" fmla="*/ 945 w 981"/>
                <a:gd name="T45" fmla="*/ 1619 h 1786"/>
                <a:gd name="T46" fmla="*/ 963 w 981"/>
                <a:gd name="T47" fmla="*/ 1702 h 1786"/>
                <a:gd name="T48" fmla="*/ 981 w 981"/>
                <a:gd name="T49" fmla="*/ 1786 h 1786"/>
                <a:gd name="T50" fmla="*/ 981 w 981"/>
                <a:gd name="T51" fmla="*/ 1786 h 17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Freeform 23"/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>
                <a:gd name="T0" fmla="*/ 717 w 717"/>
                <a:gd name="T1" fmla="*/ 845 h 845"/>
                <a:gd name="T2" fmla="*/ 717 w 717"/>
                <a:gd name="T3" fmla="*/ 821 h 845"/>
                <a:gd name="T4" fmla="*/ 574 w 717"/>
                <a:gd name="T5" fmla="*/ 605 h 845"/>
                <a:gd name="T6" fmla="*/ 406 w 717"/>
                <a:gd name="T7" fmla="*/ 396 h 845"/>
                <a:gd name="T8" fmla="*/ 221 w 717"/>
                <a:gd name="T9" fmla="*/ 192 h 845"/>
                <a:gd name="T10" fmla="*/ 17 w 717"/>
                <a:gd name="T11" fmla="*/ 0 h 845"/>
                <a:gd name="T12" fmla="*/ 0 w 717"/>
                <a:gd name="T13" fmla="*/ 0 h 845"/>
                <a:gd name="T14" fmla="*/ 209 w 717"/>
                <a:gd name="T15" fmla="*/ 198 h 845"/>
                <a:gd name="T16" fmla="*/ 400 w 717"/>
                <a:gd name="T17" fmla="*/ 408 h 845"/>
                <a:gd name="T18" fmla="*/ 568 w 717"/>
                <a:gd name="T19" fmla="*/ 623 h 845"/>
                <a:gd name="T20" fmla="*/ 717 w 717"/>
                <a:gd name="T21" fmla="*/ 845 h 845"/>
                <a:gd name="T22" fmla="*/ 717 w 717"/>
                <a:gd name="T23" fmla="*/ 845 h 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Freeform 24"/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>
                <a:gd name="T0" fmla="*/ 407 w 407"/>
                <a:gd name="T1" fmla="*/ 414 h 414"/>
                <a:gd name="T2" fmla="*/ 407 w 407"/>
                <a:gd name="T3" fmla="*/ 396 h 414"/>
                <a:gd name="T4" fmla="*/ 222 w 407"/>
                <a:gd name="T5" fmla="*/ 192 h 414"/>
                <a:gd name="T6" fmla="*/ 12 w 407"/>
                <a:gd name="T7" fmla="*/ 0 h 414"/>
                <a:gd name="T8" fmla="*/ 0 w 407"/>
                <a:gd name="T9" fmla="*/ 0 h 414"/>
                <a:gd name="T10" fmla="*/ 108 w 407"/>
                <a:gd name="T11" fmla="*/ 102 h 414"/>
                <a:gd name="T12" fmla="*/ 216 w 407"/>
                <a:gd name="T13" fmla="*/ 204 h 414"/>
                <a:gd name="T14" fmla="*/ 407 w 407"/>
                <a:gd name="T15" fmla="*/ 414 h 414"/>
                <a:gd name="T16" fmla="*/ 407 w 407"/>
                <a:gd name="T17" fmla="*/ 414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Freeform 25"/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>
                <a:gd name="T0" fmla="*/ 0 w 855"/>
                <a:gd name="T1" fmla="*/ 1361 h 1409"/>
                <a:gd name="T2" fmla="*/ 0 w 855"/>
                <a:gd name="T3" fmla="*/ 1409 h 1409"/>
                <a:gd name="T4" fmla="*/ 54 w 855"/>
                <a:gd name="T5" fmla="*/ 1211 h 1409"/>
                <a:gd name="T6" fmla="*/ 126 w 855"/>
                <a:gd name="T7" fmla="*/ 1013 h 1409"/>
                <a:gd name="T8" fmla="*/ 215 w 855"/>
                <a:gd name="T9" fmla="*/ 827 h 1409"/>
                <a:gd name="T10" fmla="*/ 311 w 855"/>
                <a:gd name="T11" fmla="*/ 647 h 1409"/>
                <a:gd name="T12" fmla="*/ 431 w 855"/>
                <a:gd name="T13" fmla="*/ 474 h 1409"/>
                <a:gd name="T14" fmla="*/ 556 w 855"/>
                <a:gd name="T15" fmla="*/ 312 h 1409"/>
                <a:gd name="T16" fmla="*/ 700 w 855"/>
                <a:gd name="T17" fmla="*/ 150 h 1409"/>
                <a:gd name="T18" fmla="*/ 855 w 855"/>
                <a:gd name="T19" fmla="*/ 0 h 1409"/>
                <a:gd name="T20" fmla="*/ 837 w 855"/>
                <a:gd name="T21" fmla="*/ 0 h 1409"/>
                <a:gd name="T22" fmla="*/ 688 w 855"/>
                <a:gd name="T23" fmla="*/ 144 h 1409"/>
                <a:gd name="T24" fmla="*/ 550 w 855"/>
                <a:gd name="T25" fmla="*/ 300 h 1409"/>
                <a:gd name="T26" fmla="*/ 425 w 855"/>
                <a:gd name="T27" fmla="*/ 462 h 1409"/>
                <a:gd name="T28" fmla="*/ 311 w 855"/>
                <a:gd name="T29" fmla="*/ 629 h 1409"/>
                <a:gd name="T30" fmla="*/ 215 w 855"/>
                <a:gd name="T31" fmla="*/ 803 h 1409"/>
                <a:gd name="T32" fmla="*/ 132 w 855"/>
                <a:gd name="T33" fmla="*/ 983 h 1409"/>
                <a:gd name="T34" fmla="*/ 60 w 855"/>
                <a:gd name="T35" fmla="*/ 1169 h 1409"/>
                <a:gd name="T36" fmla="*/ 0 w 855"/>
                <a:gd name="T37" fmla="*/ 1361 h 1409"/>
                <a:gd name="T38" fmla="*/ 0 w 855"/>
                <a:gd name="T39" fmla="*/ 1361 h 14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Freeform 26"/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>
                <a:gd name="T0" fmla="*/ 586 w 586"/>
                <a:gd name="T1" fmla="*/ 0 h 599"/>
                <a:gd name="T2" fmla="*/ 568 w 586"/>
                <a:gd name="T3" fmla="*/ 0 h 599"/>
                <a:gd name="T4" fmla="*/ 407 w 586"/>
                <a:gd name="T5" fmla="*/ 132 h 599"/>
                <a:gd name="T6" fmla="*/ 257 w 586"/>
                <a:gd name="T7" fmla="*/ 270 h 599"/>
                <a:gd name="T8" fmla="*/ 120 w 586"/>
                <a:gd name="T9" fmla="*/ 420 h 599"/>
                <a:gd name="T10" fmla="*/ 0 w 586"/>
                <a:gd name="T11" fmla="*/ 575 h 599"/>
                <a:gd name="T12" fmla="*/ 0 w 586"/>
                <a:gd name="T13" fmla="*/ 599 h 599"/>
                <a:gd name="T14" fmla="*/ 120 w 586"/>
                <a:gd name="T15" fmla="*/ 432 h 599"/>
                <a:gd name="T16" fmla="*/ 257 w 586"/>
                <a:gd name="T17" fmla="*/ 282 h 599"/>
                <a:gd name="T18" fmla="*/ 413 w 586"/>
                <a:gd name="T19" fmla="*/ 138 h 599"/>
                <a:gd name="T20" fmla="*/ 586 w 586"/>
                <a:gd name="T21" fmla="*/ 0 h 599"/>
                <a:gd name="T22" fmla="*/ 586 w 586"/>
                <a:gd name="T23" fmla="*/ 0 h 5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Freeform 27"/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>
                <a:gd name="T0" fmla="*/ 269 w 269"/>
                <a:gd name="T1" fmla="*/ 0 h 252"/>
                <a:gd name="T2" fmla="*/ 251 w 269"/>
                <a:gd name="T3" fmla="*/ 0 h 252"/>
                <a:gd name="T4" fmla="*/ 120 w 269"/>
                <a:gd name="T5" fmla="*/ 114 h 252"/>
                <a:gd name="T6" fmla="*/ 60 w 269"/>
                <a:gd name="T7" fmla="*/ 174 h 252"/>
                <a:gd name="T8" fmla="*/ 0 w 269"/>
                <a:gd name="T9" fmla="*/ 234 h 252"/>
                <a:gd name="T10" fmla="*/ 0 w 269"/>
                <a:gd name="T11" fmla="*/ 252 h 252"/>
                <a:gd name="T12" fmla="*/ 126 w 269"/>
                <a:gd name="T13" fmla="*/ 120 h 252"/>
                <a:gd name="T14" fmla="*/ 269 w 269"/>
                <a:gd name="T15" fmla="*/ 0 h 252"/>
                <a:gd name="T16" fmla="*/ 269 w 269"/>
                <a:gd name="T17" fmla="*/ 0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Line 28"/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" name="Line 29"/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" name="Line 30"/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29" name="Group 31"/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32" name="Line 32"/>
              <p:cNvSpPr>
                <a:spLocks noChangeShapeType="1"/>
              </p:cNvSpPr>
              <p:nvPr userDrawn="1"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" name="Line 33"/>
              <p:cNvSpPr>
                <a:spLocks noChangeShapeType="1"/>
              </p:cNvSpPr>
              <p:nvPr userDrawn="1"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" name="Line 34"/>
              <p:cNvSpPr>
                <a:spLocks noChangeShapeType="1"/>
              </p:cNvSpPr>
              <p:nvPr userDrawn="1"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" name="Line 35"/>
              <p:cNvSpPr>
                <a:spLocks noChangeShapeType="1"/>
              </p:cNvSpPr>
              <p:nvPr userDrawn="1"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" name="Line 36"/>
              <p:cNvSpPr>
                <a:spLocks noChangeShapeType="1"/>
              </p:cNvSpPr>
              <p:nvPr userDrawn="1"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0" name="Line 37"/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" name="Line 38"/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38" r:id="rId1"/>
    <p:sldLayoutId id="2147484039" r:id="rId2"/>
    <p:sldLayoutId id="2147484040" r:id="rId3"/>
    <p:sldLayoutId id="2147484041" r:id="rId4"/>
    <p:sldLayoutId id="2147484042" r:id="rId5"/>
    <p:sldLayoutId id="2147484043" r:id="rId6"/>
    <p:sldLayoutId id="2147484044" r:id="rId7"/>
    <p:sldLayoutId id="2147484045" r:id="rId8"/>
    <p:sldLayoutId id="2147484046" r:id="rId9"/>
    <p:sldLayoutId id="2147484047" r:id="rId10"/>
    <p:sldLayoutId id="2147484048" r:id="rId11"/>
  </p:sldLayoutIdLst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50000">
                                          <p:val>
                                            <p:strVal val="#ppt_y+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4" grpId="0" build="p"/>
    </p:bldLst>
  </p:timing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B6106CE-1259-4F6A-BA6B-07E9DED414E6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0" name="Group 2"/>
          <p:cNvGrpSpPr>
            <a:grpSpLocks/>
          </p:cNvGrpSpPr>
          <p:nvPr userDrawn="1"/>
        </p:nvGrpSpPr>
        <p:grpSpPr bwMode="auto">
          <a:xfrm>
            <a:off x="1588" y="0"/>
            <a:ext cx="9148762" cy="6851650"/>
            <a:chOff x="1" y="0"/>
            <a:chExt cx="5763" cy="4316"/>
          </a:xfrm>
        </p:grpSpPr>
        <p:sp>
          <p:nvSpPr>
            <p:cNvPr id="11" name="Freeform 3"/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>
                <a:gd name="T0" fmla="*/ 717 w 717"/>
                <a:gd name="T1" fmla="*/ 72 h 1690"/>
                <a:gd name="T2" fmla="*/ 717 w 717"/>
                <a:gd name="T3" fmla="*/ 0 h 1690"/>
                <a:gd name="T4" fmla="*/ 699 w 717"/>
                <a:gd name="T5" fmla="*/ 101 h 1690"/>
                <a:gd name="T6" fmla="*/ 675 w 717"/>
                <a:gd name="T7" fmla="*/ 209 h 1690"/>
                <a:gd name="T8" fmla="*/ 627 w 717"/>
                <a:gd name="T9" fmla="*/ 389 h 1690"/>
                <a:gd name="T10" fmla="*/ 574 w 717"/>
                <a:gd name="T11" fmla="*/ 569 h 1690"/>
                <a:gd name="T12" fmla="*/ 502 w 717"/>
                <a:gd name="T13" fmla="*/ 749 h 1690"/>
                <a:gd name="T14" fmla="*/ 424 w 717"/>
                <a:gd name="T15" fmla="*/ 935 h 1690"/>
                <a:gd name="T16" fmla="*/ 334 w 717"/>
                <a:gd name="T17" fmla="*/ 1121 h 1690"/>
                <a:gd name="T18" fmla="*/ 233 w 717"/>
                <a:gd name="T19" fmla="*/ 1312 h 1690"/>
                <a:gd name="T20" fmla="*/ 125 w 717"/>
                <a:gd name="T21" fmla="*/ 1498 h 1690"/>
                <a:gd name="T22" fmla="*/ 0 w 717"/>
                <a:gd name="T23" fmla="*/ 1690 h 1690"/>
                <a:gd name="T24" fmla="*/ 11 w 717"/>
                <a:gd name="T25" fmla="*/ 1690 h 1690"/>
                <a:gd name="T26" fmla="*/ 137 w 717"/>
                <a:gd name="T27" fmla="*/ 1498 h 1690"/>
                <a:gd name="T28" fmla="*/ 245 w 717"/>
                <a:gd name="T29" fmla="*/ 1312 h 1690"/>
                <a:gd name="T30" fmla="*/ 346 w 717"/>
                <a:gd name="T31" fmla="*/ 1121 h 1690"/>
                <a:gd name="T32" fmla="*/ 436 w 717"/>
                <a:gd name="T33" fmla="*/ 935 h 1690"/>
                <a:gd name="T34" fmla="*/ 514 w 717"/>
                <a:gd name="T35" fmla="*/ 749 h 1690"/>
                <a:gd name="T36" fmla="*/ 585 w 717"/>
                <a:gd name="T37" fmla="*/ 569 h 1690"/>
                <a:gd name="T38" fmla="*/ 639 w 717"/>
                <a:gd name="T39" fmla="*/ 389 h 1690"/>
                <a:gd name="T40" fmla="*/ 687 w 717"/>
                <a:gd name="T41" fmla="*/ 209 h 1690"/>
                <a:gd name="T42" fmla="*/ 705 w 717"/>
                <a:gd name="T43" fmla="*/ 143 h 1690"/>
                <a:gd name="T44" fmla="*/ 717 w 717"/>
                <a:gd name="T45" fmla="*/ 72 h 1690"/>
                <a:gd name="T46" fmla="*/ 717 w 717"/>
                <a:gd name="T47" fmla="*/ 72 h 16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Freeform 4"/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>
                <a:gd name="T0" fmla="*/ 377 w 377"/>
                <a:gd name="T1" fmla="*/ 0 h 522"/>
                <a:gd name="T2" fmla="*/ 293 w 377"/>
                <a:gd name="T3" fmla="*/ 132 h 522"/>
                <a:gd name="T4" fmla="*/ 204 w 377"/>
                <a:gd name="T5" fmla="*/ 264 h 522"/>
                <a:gd name="T6" fmla="*/ 102 w 377"/>
                <a:gd name="T7" fmla="*/ 396 h 522"/>
                <a:gd name="T8" fmla="*/ 0 w 377"/>
                <a:gd name="T9" fmla="*/ 522 h 522"/>
                <a:gd name="T10" fmla="*/ 12 w 377"/>
                <a:gd name="T11" fmla="*/ 522 h 522"/>
                <a:gd name="T12" fmla="*/ 114 w 377"/>
                <a:gd name="T13" fmla="*/ 402 h 522"/>
                <a:gd name="T14" fmla="*/ 204 w 377"/>
                <a:gd name="T15" fmla="*/ 282 h 522"/>
                <a:gd name="T16" fmla="*/ 377 w 377"/>
                <a:gd name="T17" fmla="*/ 24 h 522"/>
                <a:gd name="T18" fmla="*/ 377 w 377"/>
                <a:gd name="T19" fmla="*/ 0 h 522"/>
                <a:gd name="T20" fmla="*/ 377 w 377"/>
                <a:gd name="T21" fmla="*/ 0 h 5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Freeform 5"/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>
                <a:gd name="T0" fmla="*/ 0 w 84"/>
                <a:gd name="T1" fmla="*/ 102 h 102"/>
                <a:gd name="T2" fmla="*/ 18 w 84"/>
                <a:gd name="T3" fmla="*/ 102 h 102"/>
                <a:gd name="T4" fmla="*/ 48 w 84"/>
                <a:gd name="T5" fmla="*/ 60 h 102"/>
                <a:gd name="T6" fmla="*/ 84 w 84"/>
                <a:gd name="T7" fmla="*/ 24 h 102"/>
                <a:gd name="T8" fmla="*/ 84 w 84"/>
                <a:gd name="T9" fmla="*/ 0 h 102"/>
                <a:gd name="T10" fmla="*/ 42 w 84"/>
                <a:gd name="T11" fmla="*/ 54 h 102"/>
                <a:gd name="T12" fmla="*/ 0 w 84"/>
                <a:gd name="T13" fmla="*/ 102 h 102"/>
                <a:gd name="T14" fmla="*/ 0 w 84"/>
                <a:gd name="T15" fmla="*/ 102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5" name="Group 6"/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37" name="Freeform 7"/>
              <p:cNvSpPr>
                <a:spLocks/>
              </p:cNvSpPr>
              <p:nvPr userDrawn="1"/>
            </p:nvSpPr>
            <p:spPr bwMode="hidden">
              <a:xfrm>
                <a:off x="2789" y="0"/>
                <a:ext cx="72" cy="4316"/>
              </a:xfrm>
              <a:custGeom>
                <a:avLst/>
                <a:gdLst>
                  <a:gd name="T0" fmla="*/ 0 w 72"/>
                  <a:gd name="T1" fmla="*/ 0 h 4316"/>
                  <a:gd name="T2" fmla="*/ 60 w 72"/>
                  <a:gd name="T3" fmla="*/ 4316 h 4316"/>
                  <a:gd name="T4" fmla="*/ 72 w 72"/>
                  <a:gd name="T5" fmla="*/ 4316 h 4316"/>
                  <a:gd name="T6" fmla="*/ 12 w 72"/>
                  <a:gd name="T7" fmla="*/ 0 h 4316"/>
                  <a:gd name="T8" fmla="*/ 0 w 72"/>
                  <a:gd name="T9" fmla="*/ 0 h 4316"/>
                  <a:gd name="T10" fmla="*/ 0 w 72"/>
                  <a:gd name="T11" fmla="*/ 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" name="Freeform 8"/>
              <p:cNvSpPr>
                <a:spLocks/>
              </p:cNvSpPr>
              <p:nvPr userDrawn="1"/>
            </p:nvSpPr>
            <p:spPr bwMode="hidden">
              <a:xfrm>
                <a:off x="3089" y="0"/>
                <a:ext cx="174" cy="4316"/>
              </a:xfrm>
              <a:custGeom>
                <a:avLst/>
                <a:gdLst>
                  <a:gd name="T0" fmla="*/ 24 w 174"/>
                  <a:gd name="T1" fmla="*/ 0 h 4316"/>
                  <a:gd name="T2" fmla="*/ 12 w 174"/>
                  <a:gd name="T3" fmla="*/ 0 h 4316"/>
                  <a:gd name="T4" fmla="*/ 42 w 174"/>
                  <a:gd name="T5" fmla="*/ 216 h 4316"/>
                  <a:gd name="T6" fmla="*/ 72 w 174"/>
                  <a:gd name="T7" fmla="*/ 444 h 4316"/>
                  <a:gd name="T8" fmla="*/ 96 w 174"/>
                  <a:gd name="T9" fmla="*/ 689 h 4316"/>
                  <a:gd name="T10" fmla="*/ 120 w 174"/>
                  <a:gd name="T11" fmla="*/ 947 h 4316"/>
                  <a:gd name="T12" fmla="*/ 132 w 174"/>
                  <a:gd name="T13" fmla="*/ 1211 h 4316"/>
                  <a:gd name="T14" fmla="*/ 150 w 174"/>
                  <a:gd name="T15" fmla="*/ 1487 h 4316"/>
                  <a:gd name="T16" fmla="*/ 156 w 174"/>
                  <a:gd name="T17" fmla="*/ 1768 h 4316"/>
                  <a:gd name="T18" fmla="*/ 162 w 174"/>
                  <a:gd name="T19" fmla="*/ 2062 h 4316"/>
                  <a:gd name="T20" fmla="*/ 156 w 174"/>
                  <a:gd name="T21" fmla="*/ 2644 h 4316"/>
                  <a:gd name="T22" fmla="*/ 126 w 174"/>
                  <a:gd name="T23" fmla="*/ 3225 h 4316"/>
                  <a:gd name="T24" fmla="*/ 108 w 174"/>
                  <a:gd name="T25" fmla="*/ 3507 h 4316"/>
                  <a:gd name="T26" fmla="*/ 78 w 174"/>
                  <a:gd name="T27" fmla="*/ 3788 h 4316"/>
                  <a:gd name="T28" fmla="*/ 42 w 174"/>
                  <a:gd name="T29" fmla="*/ 4058 h 4316"/>
                  <a:gd name="T30" fmla="*/ 0 w 174"/>
                  <a:gd name="T31" fmla="*/ 4316 h 4316"/>
                  <a:gd name="T32" fmla="*/ 12 w 174"/>
                  <a:gd name="T33" fmla="*/ 4316 h 4316"/>
                  <a:gd name="T34" fmla="*/ 54 w 174"/>
                  <a:gd name="T35" fmla="*/ 4058 h 4316"/>
                  <a:gd name="T36" fmla="*/ 90 w 174"/>
                  <a:gd name="T37" fmla="*/ 3782 h 4316"/>
                  <a:gd name="T38" fmla="*/ 120 w 174"/>
                  <a:gd name="T39" fmla="*/ 3507 h 4316"/>
                  <a:gd name="T40" fmla="*/ 138 w 174"/>
                  <a:gd name="T41" fmla="*/ 3219 h 4316"/>
                  <a:gd name="T42" fmla="*/ 168 w 174"/>
                  <a:gd name="T43" fmla="*/ 2638 h 4316"/>
                  <a:gd name="T44" fmla="*/ 174 w 174"/>
                  <a:gd name="T45" fmla="*/ 2056 h 4316"/>
                  <a:gd name="T46" fmla="*/ 168 w 174"/>
                  <a:gd name="T47" fmla="*/ 1768 h 4316"/>
                  <a:gd name="T48" fmla="*/ 162 w 174"/>
                  <a:gd name="T49" fmla="*/ 1487 h 4316"/>
                  <a:gd name="T50" fmla="*/ 144 w 174"/>
                  <a:gd name="T51" fmla="*/ 1211 h 4316"/>
                  <a:gd name="T52" fmla="*/ 132 w 174"/>
                  <a:gd name="T53" fmla="*/ 941 h 4316"/>
                  <a:gd name="T54" fmla="*/ 108 w 174"/>
                  <a:gd name="T55" fmla="*/ 689 h 4316"/>
                  <a:gd name="T56" fmla="*/ 84 w 174"/>
                  <a:gd name="T57" fmla="*/ 444 h 4316"/>
                  <a:gd name="T58" fmla="*/ 54 w 174"/>
                  <a:gd name="T59" fmla="*/ 216 h 4316"/>
                  <a:gd name="T60" fmla="*/ 24 w 174"/>
                  <a:gd name="T61" fmla="*/ 0 h 4316"/>
                  <a:gd name="T62" fmla="*/ 24 w 174"/>
                  <a:gd name="T63" fmla="*/ 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" name="Freeform 9"/>
              <p:cNvSpPr>
                <a:spLocks/>
              </p:cNvSpPr>
              <p:nvPr userDrawn="1"/>
            </p:nvSpPr>
            <p:spPr bwMode="hidden">
              <a:xfrm>
                <a:off x="3358" y="0"/>
                <a:ext cx="337" cy="4316"/>
              </a:xfrm>
              <a:custGeom>
                <a:avLst/>
                <a:gdLst>
                  <a:gd name="T0" fmla="*/ 329 w 335"/>
                  <a:gd name="T1" fmla="*/ 2014 h 4316"/>
                  <a:gd name="T2" fmla="*/ 317 w 335"/>
                  <a:gd name="T3" fmla="*/ 1726 h 4316"/>
                  <a:gd name="T4" fmla="*/ 293 w 335"/>
                  <a:gd name="T5" fmla="*/ 1445 h 4316"/>
                  <a:gd name="T6" fmla="*/ 263 w 335"/>
                  <a:gd name="T7" fmla="*/ 1175 h 4316"/>
                  <a:gd name="T8" fmla="*/ 228 w 335"/>
                  <a:gd name="T9" fmla="*/ 917 h 4316"/>
                  <a:gd name="T10" fmla="*/ 186 w 335"/>
                  <a:gd name="T11" fmla="*/ 665 h 4316"/>
                  <a:gd name="T12" fmla="*/ 132 w 335"/>
                  <a:gd name="T13" fmla="*/ 432 h 4316"/>
                  <a:gd name="T14" fmla="*/ 78 w 335"/>
                  <a:gd name="T15" fmla="*/ 204 h 4316"/>
                  <a:gd name="T16" fmla="*/ 12 w 335"/>
                  <a:gd name="T17" fmla="*/ 0 h 4316"/>
                  <a:gd name="T18" fmla="*/ 0 w 335"/>
                  <a:gd name="T19" fmla="*/ 0 h 4316"/>
                  <a:gd name="T20" fmla="*/ 66 w 335"/>
                  <a:gd name="T21" fmla="*/ 204 h 4316"/>
                  <a:gd name="T22" fmla="*/ 120 w 335"/>
                  <a:gd name="T23" fmla="*/ 432 h 4316"/>
                  <a:gd name="T24" fmla="*/ 174 w 335"/>
                  <a:gd name="T25" fmla="*/ 665 h 4316"/>
                  <a:gd name="T26" fmla="*/ 216 w 335"/>
                  <a:gd name="T27" fmla="*/ 917 h 4316"/>
                  <a:gd name="T28" fmla="*/ 251 w 335"/>
                  <a:gd name="T29" fmla="*/ 1175 h 4316"/>
                  <a:gd name="T30" fmla="*/ 281 w 335"/>
                  <a:gd name="T31" fmla="*/ 1445 h 4316"/>
                  <a:gd name="T32" fmla="*/ 305 w 335"/>
                  <a:gd name="T33" fmla="*/ 1726 h 4316"/>
                  <a:gd name="T34" fmla="*/ 317 w 335"/>
                  <a:gd name="T35" fmla="*/ 2014 h 4316"/>
                  <a:gd name="T36" fmla="*/ 323 w 335"/>
                  <a:gd name="T37" fmla="*/ 2314 h 4316"/>
                  <a:gd name="T38" fmla="*/ 317 w 335"/>
                  <a:gd name="T39" fmla="*/ 2608 h 4316"/>
                  <a:gd name="T40" fmla="*/ 305 w 335"/>
                  <a:gd name="T41" fmla="*/ 2907 h 4316"/>
                  <a:gd name="T42" fmla="*/ 281 w 335"/>
                  <a:gd name="T43" fmla="*/ 3201 h 4316"/>
                  <a:gd name="T44" fmla="*/ 257 w 335"/>
                  <a:gd name="T45" fmla="*/ 3489 h 4316"/>
                  <a:gd name="T46" fmla="*/ 216 w 335"/>
                  <a:gd name="T47" fmla="*/ 3777 h 4316"/>
                  <a:gd name="T48" fmla="*/ 174 w 335"/>
                  <a:gd name="T49" fmla="*/ 4052 h 4316"/>
                  <a:gd name="T50" fmla="*/ 120 w 335"/>
                  <a:gd name="T51" fmla="*/ 4316 h 4316"/>
                  <a:gd name="T52" fmla="*/ 132 w 335"/>
                  <a:gd name="T53" fmla="*/ 4316 h 4316"/>
                  <a:gd name="T54" fmla="*/ 186 w 335"/>
                  <a:gd name="T55" fmla="*/ 4052 h 4316"/>
                  <a:gd name="T56" fmla="*/ 228 w 335"/>
                  <a:gd name="T57" fmla="*/ 3777 h 4316"/>
                  <a:gd name="T58" fmla="*/ 269 w 335"/>
                  <a:gd name="T59" fmla="*/ 3489 h 4316"/>
                  <a:gd name="T60" fmla="*/ 293 w 335"/>
                  <a:gd name="T61" fmla="*/ 3201 h 4316"/>
                  <a:gd name="T62" fmla="*/ 317 w 335"/>
                  <a:gd name="T63" fmla="*/ 2907 h 4316"/>
                  <a:gd name="T64" fmla="*/ 329 w 335"/>
                  <a:gd name="T65" fmla="*/ 2608 h 4316"/>
                  <a:gd name="T66" fmla="*/ 335 w 335"/>
                  <a:gd name="T67" fmla="*/ 2314 h 4316"/>
                  <a:gd name="T68" fmla="*/ 329 w 335"/>
                  <a:gd name="T69" fmla="*/ 2014 h 4316"/>
                  <a:gd name="T70" fmla="*/ 329 w 335"/>
                  <a:gd name="T71" fmla="*/ 2014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" name="Freeform 10"/>
              <p:cNvSpPr>
                <a:spLocks/>
              </p:cNvSpPr>
              <p:nvPr userDrawn="1"/>
            </p:nvSpPr>
            <p:spPr bwMode="hidden">
              <a:xfrm>
                <a:off x="3676" y="0"/>
                <a:ext cx="427" cy="4316"/>
              </a:xfrm>
              <a:custGeom>
                <a:avLst/>
                <a:gdLst>
                  <a:gd name="T0" fmla="*/ 413 w 425"/>
                  <a:gd name="T1" fmla="*/ 1924 h 4316"/>
                  <a:gd name="T2" fmla="*/ 395 w 425"/>
                  <a:gd name="T3" fmla="*/ 1690 h 4316"/>
                  <a:gd name="T4" fmla="*/ 365 w 425"/>
                  <a:gd name="T5" fmla="*/ 1457 h 4316"/>
                  <a:gd name="T6" fmla="*/ 329 w 425"/>
                  <a:gd name="T7" fmla="*/ 1229 h 4316"/>
                  <a:gd name="T8" fmla="*/ 281 w 425"/>
                  <a:gd name="T9" fmla="*/ 1001 h 4316"/>
                  <a:gd name="T10" fmla="*/ 227 w 425"/>
                  <a:gd name="T11" fmla="*/ 761 h 4316"/>
                  <a:gd name="T12" fmla="*/ 162 w 425"/>
                  <a:gd name="T13" fmla="*/ 522 h 4316"/>
                  <a:gd name="T14" fmla="*/ 90 w 425"/>
                  <a:gd name="T15" fmla="*/ 270 h 4316"/>
                  <a:gd name="T16" fmla="*/ 12 w 425"/>
                  <a:gd name="T17" fmla="*/ 0 h 4316"/>
                  <a:gd name="T18" fmla="*/ 0 w 425"/>
                  <a:gd name="T19" fmla="*/ 0 h 4316"/>
                  <a:gd name="T20" fmla="*/ 84 w 425"/>
                  <a:gd name="T21" fmla="*/ 270 h 4316"/>
                  <a:gd name="T22" fmla="*/ 156 w 425"/>
                  <a:gd name="T23" fmla="*/ 522 h 4316"/>
                  <a:gd name="T24" fmla="*/ 216 w 425"/>
                  <a:gd name="T25" fmla="*/ 767 h 4316"/>
                  <a:gd name="T26" fmla="*/ 275 w 425"/>
                  <a:gd name="T27" fmla="*/ 1001 h 4316"/>
                  <a:gd name="T28" fmla="*/ 317 w 425"/>
                  <a:gd name="T29" fmla="*/ 1235 h 4316"/>
                  <a:gd name="T30" fmla="*/ 353 w 425"/>
                  <a:gd name="T31" fmla="*/ 1463 h 4316"/>
                  <a:gd name="T32" fmla="*/ 383 w 425"/>
                  <a:gd name="T33" fmla="*/ 1690 h 4316"/>
                  <a:gd name="T34" fmla="*/ 401 w 425"/>
                  <a:gd name="T35" fmla="*/ 1924 h 4316"/>
                  <a:gd name="T36" fmla="*/ 413 w 425"/>
                  <a:gd name="T37" fmla="*/ 2188 h 4316"/>
                  <a:gd name="T38" fmla="*/ 407 w 425"/>
                  <a:gd name="T39" fmla="*/ 2458 h 4316"/>
                  <a:gd name="T40" fmla="*/ 395 w 425"/>
                  <a:gd name="T41" fmla="*/ 2733 h 4316"/>
                  <a:gd name="T42" fmla="*/ 365 w 425"/>
                  <a:gd name="T43" fmla="*/ 3021 h 4316"/>
                  <a:gd name="T44" fmla="*/ 329 w 425"/>
                  <a:gd name="T45" fmla="*/ 3321 h 4316"/>
                  <a:gd name="T46" fmla="*/ 275 w 425"/>
                  <a:gd name="T47" fmla="*/ 3639 h 4316"/>
                  <a:gd name="T48" fmla="*/ 204 w 425"/>
                  <a:gd name="T49" fmla="*/ 3968 h 4316"/>
                  <a:gd name="T50" fmla="*/ 126 w 425"/>
                  <a:gd name="T51" fmla="*/ 4316 h 4316"/>
                  <a:gd name="T52" fmla="*/ 138 w 425"/>
                  <a:gd name="T53" fmla="*/ 4316 h 4316"/>
                  <a:gd name="T54" fmla="*/ 216 w 425"/>
                  <a:gd name="T55" fmla="*/ 3968 h 4316"/>
                  <a:gd name="T56" fmla="*/ 287 w 425"/>
                  <a:gd name="T57" fmla="*/ 3639 h 4316"/>
                  <a:gd name="T58" fmla="*/ 341 w 425"/>
                  <a:gd name="T59" fmla="*/ 3321 h 4316"/>
                  <a:gd name="T60" fmla="*/ 377 w 425"/>
                  <a:gd name="T61" fmla="*/ 3021 h 4316"/>
                  <a:gd name="T62" fmla="*/ 407 w 425"/>
                  <a:gd name="T63" fmla="*/ 2733 h 4316"/>
                  <a:gd name="T64" fmla="*/ 419 w 425"/>
                  <a:gd name="T65" fmla="*/ 2458 h 4316"/>
                  <a:gd name="T66" fmla="*/ 425 w 425"/>
                  <a:gd name="T67" fmla="*/ 2188 h 4316"/>
                  <a:gd name="T68" fmla="*/ 413 w 425"/>
                  <a:gd name="T69" fmla="*/ 1924 h 4316"/>
                  <a:gd name="T70" fmla="*/ 413 w 425"/>
                  <a:gd name="T71" fmla="*/ 1924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" name="Freeform 11"/>
              <p:cNvSpPr>
                <a:spLocks/>
              </p:cNvSpPr>
              <p:nvPr userDrawn="1"/>
            </p:nvSpPr>
            <p:spPr bwMode="hidden">
              <a:xfrm>
                <a:off x="3946" y="0"/>
                <a:ext cx="558" cy="4316"/>
              </a:xfrm>
              <a:custGeom>
                <a:avLst/>
                <a:gdLst>
                  <a:gd name="T0" fmla="*/ 556 w 556"/>
                  <a:gd name="T1" fmla="*/ 2020 h 4316"/>
                  <a:gd name="T2" fmla="*/ 538 w 556"/>
                  <a:gd name="T3" fmla="*/ 1732 h 4316"/>
                  <a:gd name="T4" fmla="*/ 503 w 556"/>
                  <a:gd name="T5" fmla="*/ 1445 h 4316"/>
                  <a:gd name="T6" fmla="*/ 455 w 556"/>
                  <a:gd name="T7" fmla="*/ 1175 h 4316"/>
                  <a:gd name="T8" fmla="*/ 395 w 556"/>
                  <a:gd name="T9" fmla="*/ 911 h 4316"/>
                  <a:gd name="T10" fmla="*/ 317 w 556"/>
                  <a:gd name="T11" fmla="*/ 659 h 4316"/>
                  <a:gd name="T12" fmla="*/ 228 w 556"/>
                  <a:gd name="T13" fmla="*/ 426 h 4316"/>
                  <a:gd name="T14" fmla="*/ 126 w 556"/>
                  <a:gd name="T15" fmla="*/ 204 h 4316"/>
                  <a:gd name="T16" fmla="*/ 12 w 556"/>
                  <a:gd name="T17" fmla="*/ 0 h 4316"/>
                  <a:gd name="T18" fmla="*/ 0 w 556"/>
                  <a:gd name="T19" fmla="*/ 0 h 4316"/>
                  <a:gd name="T20" fmla="*/ 114 w 556"/>
                  <a:gd name="T21" fmla="*/ 204 h 4316"/>
                  <a:gd name="T22" fmla="*/ 216 w 556"/>
                  <a:gd name="T23" fmla="*/ 426 h 4316"/>
                  <a:gd name="T24" fmla="*/ 305 w 556"/>
                  <a:gd name="T25" fmla="*/ 659 h 4316"/>
                  <a:gd name="T26" fmla="*/ 383 w 556"/>
                  <a:gd name="T27" fmla="*/ 911 h 4316"/>
                  <a:gd name="T28" fmla="*/ 443 w 556"/>
                  <a:gd name="T29" fmla="*/ 1175 h 4316"/>
                  <a:gd name="T30" fmla="*/ 491 w 556"/>
                  <a:gd name="T31" fmla="*/ 1445 h 4316"/>
                  <a:gd name="T32" fmla="*/ 526 w 556"/>
                  <a:gd name="T33" fmla="*/ 1732 h 4316"/>
                  <a:gd name="T34" fmla="*/ 544 w 556"/>
                  <a:gd name="T35" fmla="*/ 2020 h 4316"/>
                  <a:gd name="T36" fmla="*/ 544 w 556"/>
                  <a:gd name="T37" fmla="*/ 2326 h 4316"/>
                  <a:gd name="T38" fmla="*/ 532 w 556"/>
                  <a:gd name="T39" fmla="*/ 2632 h 4316"/>
                  <a:gd name="T40" fmla="*/ 503 w 556"/>
                  <a:gd name="T41" fmla="*/ 2931 h 4316"/>
                  <a:gd name="T42" fmla="*/ 455 w 556"/>
                  <a:gd name="T43" fmla="*/ 3225 h 4316"/>
                  <a:gd name="T44" fmla="*/ 389 w 556"/>
                  <a:gd name="T45" fmla="*/ 3513 h 4316"/>
                  <a:gd name="T46" fmla="*/ 311 w 556"/>
                  <a:gd name="T47" fmla="*/ 3788 h 4316"/>
                  <a:gd name="T48" fmla="*/ 216 w 556"/>
                  <a:gd name="T49" fmla="*/ 4058 h 4316"/>
                  <a:gd name="T50" fmla="*/ 102 w 556"/>
                  <a:gd name="T51" fmla="*/ 4316 h 4316"/>
                  <a:gd name="T52" fmla="*/ 114 w 556"/>
                  <a:gd name="T53" fmla="*/ 4316 h 4316"/>
                  <a:gd name="T54" fmla="*/ 228 w 556"/>
                  <a:gd name="T55" fmla="*/ 4058 h 4316"/>
                  <a:gd name="T56" fmla="*/ 323 w 556"/>
                  <a:gd name="T57" fmla="*/ 3788 h 4316"/>
                  <a:gd name="T58" fmla="*/ 401 w 556"/>
                  <a:gd name="T59" fmla="*/ 3513 h 4316"/>
                  <a:gd name="T60" fmla="*/ 467 w 556"/>
                  <a:gd name="T61" fmla="*/ 3225 h 4316"/>
                  <a:gd name="T62" fmla="*/ 515 w 556"/>
                  <a:gd name="T63" fmla="*/ 2931 h 4316"/>
                  <a:gd name="T64" fmla="*/ 544 w 556"/>
                  <a:gd name="T65" fmla="*/ 2632 h 4316"/>
                  <a:gd name="T66" fmla="*/ 556 w 556"/>
                  <a:gd name="T67" fmla="*/ 2326 h 4316"/>
                  <a:gd name="T68" fmla="*/ 556 w 556"/>
                  <a:gd name="T69" fmla="*/ 2020 h 4316"/>
                  <a:gd name="T70" fmla="*/ 556 w 556"/>
                  <a:gd name="T71" fmla="*/ 202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" name="Freeform 12"/>
              <p:cNvSpPr>
                <a:spLocks/>
              </p:cNvSpPr>
              <p:nvPr userDrawn="1"/>
            </p:nvSpPr>
            <p:spPr bwMode="hidden">
              <a:xfrm>
                <a:off x="4246" y="0"/>
                <a:ext cx="690" cy="4316"/>
              </a:xfrm>
              <a:custGeom>
                <a:avLst/>
                <a:gdLst>
                  <a:gd name="T0" fmla="*/ 688 w 688"/>
                  <a:gd name="T1" fmla="*/ 2086 h 4316"/>
                  <a:gd name="T2" fmla="*/ 670 w 688"/>
                  <a:gd name="T3" fmla="*/ 1810 h 4316"/>
                  <a:gd name="T4" fmla="*/ 634 w 688"/>
                  <a:gd name="T5" fmla="*/ 1541 h 4316"/>
                  <a:gd name="T6" fmla="*/ 574 w 688"/>
                  <a:gd name="T7" fmla="*/ 1271 h 4316"/>
                  <a:gd name="T8" fmla="*/ 497 w 688"/>
                  <a:gd name="T9" fmla="*/ 1007 h 4316"/>
                  <a:gd name="T10" fmla="*/ 401 w 688"/>
                  <a:gd name="T11" fmla="*/ 749 h 4316"/>
                  <a:gd name="T12" fmla="*/ 293 w 688"/>
                  <a:gd name="T13" fmla="*/ 492 h 4316"/>
                  <a:gd name="T14" fmla="*/ 162 w 688"/>
                  <a:gd name="T15" fmla="*/ 240 h 4316"/>
                  <a:gd name="T16" fmla="*/ 12 w 688"/>
                  <a:gd name="T17" fmla="*/ 0 h 4316"/>
                  <a:gd name="T18" fmla="*/ 0 w 688"/>
                  <a:gd name="T19" fmla="*/ 0 h 4316"/>
                  <a:gd name="T20" fmla="*/ 150 w 688"/>
                  <a:gd name="T21" fmla="*/ 240 h 4316"/>
                  <a:gd name="T22" fmla="*/ 281 w 688"/>
                  <a:gd name="T23" fmla="*/ 492 h 4316"/>
                  <a:gd name="T24" fmla="*/ 389 w 688"/>
                  <a:gd name="T25" fmla="*/ 749 h 4316"/>
                  <a:gd name="T26" fmla="*/ 485 w 688"/>
                  <a:gd name="T27" fmla="*/ 1007 h 4316"/>
                  <a:gd name="T28" fmla="*/ 562 w 688"/>
                  <a:gd name="T29" fmla="*/ 1271 h 4316"/>
                  <a:gd name="T30" fmla="*/ 622 w 688"/>
                  <a:gd name="T31" fmla="*/ 1541 h 4316"/>
                  <a:gd name="T32" fmla="*/ 658 w 688"/>
                  <a:gd name="T33" fmla="*/ 1810 h 4316"/>
                  <a:gd name="T34" fmla="*/ 676 w 688"/>
                  <a:gd name="T35" fmla="*/ 2086 h 4316"/>
                  <a:gd name="T36" fmla="*/ 676 w 688"/>
                  <a:gd name="T37" fmla="*/ 2368 h 4316"/>
                  <a:gd name="T38" fmla="*/ 658 w 688"/>
                  <a:gd name="T39" fmla="*/ 2650 h 4316"/>
                  <a:gd name="T40" fmla="*/ 616 w 688"/>
                  <a:gd name="T41" fmla="*/ 2931 h 4316"/>
                  <a:gd name="T42" fmla="*/ 556 w 688"/>
                  <a:gd name="T43" fmla="*/ 3213 h 4316"/>
                  <a:gd name="T44" fmla="*/ 473 w 688"/>
                  <a:gd name="T45" fmla="*/ 3495 h 4316"/>
                  <a:gd name="T46" fmla="*/ 371 w 688"/>
                  <a:gd name="T47" fmla="*/ 3777 h 4316"/>
                  <a:gd name="T48" fmla="*/ 251 w 688"/>
                  <a:gd name="T49" fmla="*/ 4046 h 4316"/>
                  <a:gd name="T50" fmla="*/ 114 w 688"/>
                  <a:gd name="T51" fmla="*/ 4316 h 4316"/>
                  <a:gd name="T52" fmla="*/ 126 w 688"/>
                  <a:gd name="T53" fmla="*/ 4316 h 4316"/>
                  <a:gd name="T54" fmla="*/ 263 w 688"/>
                  <a:gd name="T55" fmla="*/ 4046 h 4316"/>
                  <a:gd name="T56" fmla="*/ 383 w 688"/>
                  <a:gd name="T57" fmla="*/ 3777 h 4316"/>
                  <a:gd name="T58" fmla="*/ 485 w 688"/>
                  <a:gd name="T59" fmla="*/ 3495 h 4316"/>
                  <a:gd name="T60" fmla="*/ 568 w 688"/>
                  <a:gd name="T61" fmla="*/ 3219 h 4316"/>
                  <a:gd name="T62" fmla="*/ 628 w 688"/>
                  <a:gd name="T63" fmla="*/ 2937 h 4316"/>
                  <a:gd name="T64" fmla="*/ 670 w 688"/>
                  <a:gd name="T65" fmla="*/ 2656 h 4316"/>
                  <a:gd name="T66" fmla="*/ 688 w 688"/>
                  <a:gd name="T67" fmla="*/ 2368 h 4316"/>
                  <a:gd name="T68" fmla="*/ 688 w 688"/>
                  <a:gd name="T69" fmla="*/ 2086 h 4316"/>
                  <a:gd name="T70" fmla="*/ 688 w 688"/>
                  <a:gd name="T71" fmla="*/ 2086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" name="Freeform 13"/>
              <p:cNvSpPr>
                <a:spLocks/>
              </p:cNvSpPr>
              <p:nvPr userDrawn="1"/>
            </p:nvSpPr>
            <p:spPr bwMode="hidden">
              <a:xfrm>
                <a:off x="4522" y="0"/>
                <a:ext cx="864" cy="4316"/>
              </a:xfrm>
              <a:custGeom>
                <a:avLst/>
                <a:gdLst>
                  <a:gd name="T0" fmla="*/ 855 w 861"/>
                  <a:gd name="T1" fmla="*/ 2128 h 4316"/>
                  <a:gd name="T2" fmla="*/ 831 w 861"/>
                  <a:gd name="T3" fmla="*/ 1834 h 4316"/>
                  <a:gd name="T4" fmla="*/ 808 w 861"/>
                  <a:gd name="T5" fmla="*/ 1684 h 4316"/>
                  <a:gd name="T6" fmla="*/ 784 w 861"/>
                  <a:gd name="T7" fmla="*/ 1541 h 4316"/>
                  <a:gd name="T8" fmla="*/ 748 w 861"/>
                  <a:gd name="T9" fmla="*/ 1397 h 4316"/>
                  <a:gd name="T10" fmla="*/ 712 w 861"/>
                  <a:gd name="T11" fmla="*/ 1253 h 4316"/>
                  <a:gd name="T12" fmla="*/ 664 w 861"/>
                  <a:gd name="T13" fmla="*/ 1115 h 4316"/>
                  <a:gd name="T14" fmla="*/ 610 w 861"/>
                  <a:gd name="T15" fmla="*/ 977 h 4316"/>
                  <a:gd name="T16" fmla="*/ 491 w 861"/>
                  <a:gd name="T17" fmla="*/ 719 h 4316"/>
                  <a:gd name="T18" fmla="*/ 353 w 861"/>
                  <a:gd name="T19" fmla="*/ 468 h 4316"/>
                  <a:gd name="T20" fmla="*/ 192 w 861"/>
                  <a:gd name="T21" fmla="*/ 228 h 4316"/>
                  <a:gd name="T22" fmla="*/ 12 w 861"/>
                  <a:gd name="T23" fmla="*/ 0 h 4316"/>
                  <a:gd name="T24" fmla="*/ 0 w 861"/>
                  <a:gd name="T25" fmla="*/ 0 h 4316"/>
                  <a:gd name="T26" fmla="*/ 180 w 861"/>
                  <a:gd name="T27" fmla="*/ 228 h 4316"/>
                  <a:gd name="T28" fmla="*/ 341 w 861"/>
                  <a:gd name="T29" fmla="*/ 468 h 4316"/>
                  <a:gd name="T30" fmla="*/ 479 w 861"/>
                  <a:gd name="T31" fmla="*/ 719 h 4316"/>
                  <a:gd name="T32" fmla="*/ 598 w 861"/>
                  <a:gd name="T33" fmla="*/ 983 h 4316"/>
                  <a:gd name="T34" fmla="*/ 652 w 861"/>
                  <a:gd name="T35" fmla="*/ 1121 h 4316"/>
                  <a:gd name="T36" fmla="*/ 700 w 861"/>
                  <a:gd name="T37" fmla="*/ 1259 h 4316"/>
                  <a:gd name="T38" fmla="*/ 736 w 861"/>
                  <a:gd name="T39" fmla="*/ 1403 h 4316"/>
                  <a:gd name="T40" fmla="*/ 772 w 861"/>
                  <a:gd name="T41" fmla="*/ 1547 h 4316"/>
                  <a:gd name="T42" fmla="*/ 802 w 861"/>
                  <a:gd name="T43" fmla="*/ 1690 h 4316"/>
                  <a:gd name="T44" fmla="*/ 819 w 861"/>
                  <a:gd name="T45" fmla="*/ 1834 h 4316"/>
                  <a:gd name="T46" fmla="*/ 837 w 861"/>
                  <a:gd name="T47" fmla="*/ 1984 h 4316"/>
                  <a:gd name="T48" fmla="*/ 843 w 861"/>
                  <a:gd name="T49" fmla="*/ 2128 h 4316"/>
                  <a:gd name="T50" fmla="*/ 849 w 861"/>
                  <a:gd name="T51" fmla="*/ 2278 h 4316"/>
                  <a:gd name="T52" fmla="*/ 843 w 861"/>
                  <a:gd name="T53" fmla="*/ 2428 h 4316"/>
                  <a:gd name="T54" fmla="*/ 831 w 861"/>
                  <a:gd name="T55" fmla="*/ 2572 h 4316"/>
                  <a:gd name="T56" fmla="*/ 819 w 861"/>
                  <a:gd name="T57" fmla="*/ 2721 h 4316"/>
                  <a:gd name="T58" fmla="*/ 796 w 861"/>
                  <a:gd name="T59" fmla="*/ 2865 h 4316"/>
                  <a:gd name="T60" fmla="*/ 766 w 861"/>
                  <a:gd name="T61" fmla="*/ 3015 h 4316"/>
                  <a:gd name="T62" fmla="*/ 724 w 861"/>
                  <a:gd name="T63" fmla="*/ 3159 h 4316"/>
                  <a:gd name="T64" fmla="*/ 682 w 861"/>
                  <a:gd name="T65" fmla="*/ 3303 h 4316"/>
                  <a:gd name="T66" fmla="*/ 586 w 861"/>
                  <a:gd name="T67" fmla="*/ 3567 h 4316"/>
                  <a:gd name="T68" fmla="*/ 473 w 861"/>
                  <a:gd name="T69" fmla="*/ 3824 h 4316"/>
                  <a:gd name="T70" fmla="*/ 335 w 861"/>
                  <a:gd name="T71" fmla="*/ 4076 h 4316"/>
                  <a:gd name="T72" fmla="*/ 180 w 861"/>
                  <a:gd name="T73" fmla="*/ 4316 h 4316"/>
                  <a:gd name="T74" fmla="*/ 192 w 861"/>
                  <a:gd name="T75" fmla="*/ 4316 h 4316"/>
                  <a:gd name="T76" fmla="*/ 347 w 861"/>
                  <a:gd name="T77" fmla="*/ 4076 h 4316"/>
                  <a:gd name="T78" fmla="*/ 485 w 861"/>
                  <a:gd name="T79" fmla="*/ 3824 h 4316"/>
                  <a:gd name="T80" fmla="*/ 598 w 861"/>
                  <a:gd name="T81" fmla="*/ 3573 h 4316"/>
                  <a:gd name="T82" fmla="*/ 694 w 861"/>
                  <a:gd name="T83" fmla="*/ 3309 h 4316"/>
                  <a:gd name="T84" fmla="*/ 736 w 861"/>
                  <a:gd name="T85" fmla="*/ 3165 h 4316"/>
                  <a:gd name="T86" fmla="*/ 778 w 861"/>
                  <a:gd name="T87" fmla="*/ 3021 h 4316"/>
                  <a:gd name="T88" fmla="*/ 808 w 861"/>
                  <a:gd name="T89" fmla="*/ 2871 h 4316"/>
                  <a:gd name="T90" fmla="*/ 831 w 861"/>
                  <a:gd name="T91" fmla="*/ 2727 h 4316"/>
                  <a:gd name="T92" fmla="*/ 843 w 861"/>
                  <a:gd name="T93" fmla="*/ 2578 h 4316"/>
                  <a:gd name="T94" fmla="*/ 855 w 861"/>
                  <a:gd name="T95" fmla="*/ 2428 h 4316"/>
                  <a:gd name="T96" fmla="*/ 861 w 861"/>
                  <a:gd name="T97" fmla="*/ 2278 h 4316"/>
                  <a:gd name="T98" fmla="*/ 855 w 861"/>
                  <a:gd name="T99" fmla="*/ 2128 h 4316"/>
                  <a:gd name="T100" fmla="*/ 855 w 861"/>
                  <a:gd name="T101" fmla="*/ 2128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" name="Freeform 14"/>
              <p:cNvSpPr>
                <a:spLocks/>
              </p:cNvSpPr>
              <p:nvPr userDrawn="1"/>
            </p:nvSpPr>
            <p:spPr bwMode="hidden">
              <a:xfrm>
                <a:off x="2399" y="0"/>
                <a:ext cx="150" cy="4316"/>
              </a:xfrm>
              <a:custGeom>
                <a:avLst/>
                <a:gdLst>
                  <a:gd name="T0" fmla="*/ 18 w 149"/>
                  <a:gd name="T1" fmla="*/ 1942 h 4316"/>
                  <a:gd name="T2" fmla="*/ 30 w 149"/>
                  <a:gd name="T3" fmla="*/ 1630 h 4316"/>
                  <a:gd name="T4" fmla="*/ 42 w 149"/>
                  <a:gd name="T5" fmla="*/ 1331 h 4316"/>
                  <a:gd name="T6" fmla="*/ 59 w 149"/>
                  <a:gd name="T7" fmla="*/ 1055 h 4316"/>
                  <a:gd name="T8" fmla="*/ 77 w 149"/>
                  <a:gd name="T9" fmla="*/ 791 h 4316"/>
                  <a:gd name="T10" fmla="*/ 83 w 149"/>
                  <a:gd name="T11" fmla="*/ 671 h 4316"/>
                  <a:gd name="T12" fmla="*/ 95 w 149"/>
                  <a:gd name="T13" fmla="*/ 557 h 4316"/>
                  <a:gd name="T14" fmla="*/ 107 w 149"/>
                  <a:gd name="T15" fmla="*/ 444 h 4316"/>
                  <a:gd name="T16" fmla="*/ 113 w 149"/>
                  <a:gd name="T17" fmla="*/ 342 h 4316"/>
                  <a:gd name="T18" fmla="*/ 125 w 149"/>
                  <a:gd name="T19" fmla="*/ 246 h 4316"/>
                  <a:gd name="T20" fmla="*/ 131 w 149"/>
                  <a:gd name="T21" fmla="*/ 156 h 4316"/>
                  <a:gd name="T22" fmla="*/ 143 w 149"/>
                  <a:gd name="T23" fmla="*/ 72 h 4316"/>
                  <a:gd name="T24" fmla="*/ 149 w 149"/>
                  <a:gd name="T25" fmla="*/ 0 h 4316"/>
                  <a:gd name="T26" fmla="*/ 137 w 149"/>
                  <a:gd name="T27" fmla="*/ 0 h 4316"/>
                  <a:gd name="T28" fmla="*/ 131 w 149"/>
                  <a:gd name="T29" fmla="*/ 72 h 4316"/>
                  <a:gd name="T30" fmla="*/ 119 w 149"/>
                  <a:gd name="T31" fmla="*/ 156 h 4316"/>
                  <a:gd name="T32" fmla="*/ 113 w 149"/>
                  <a:gd name="T33" fmla="*/ 246 h 4316"/>
                  <a:gd name="T34" fmla="*/ 101 w 149"/>
                  <a:gd name="T35" fmla="*/ 342 h 4316"/>
                  <a:gd name="T36" fmla="*/ 95 w 149"/>
                  <a:gd name="T37" fmla="*/ 444 h 4316"/>
                  <a:gd name="T38" fmla="*/ 83 w 149"/>
                  <a:gd name="T39" fmla="*/ 557 h 4316"/>
                  <a:gd name="T40" fmla="*/ 71 w 149"/>
                  <a:gd name="T41" fmla="*/ 671 h 4316"/>
                  <a:gd name="T42" fmla="*/ 65 w 149"/>
                  <a:gd name="T43" fmla="*/ 791 h 4316"/>
                  <a:gd name="T44" fmla="*/ 48 w 149"/>
                  <a:gd name="T45" fmla="*/ 1055 h 4316"/>
                  <a:gd name="T46" fmla="*/ 30 w 149"/>
                  <a:gd name="T47" fmla="*/ 1331 h 4316"/>
                  <a:gd name="T48" fmla="*/ 18 w 149"/>
                  <a:gd name="T49" fmla="*/ 1630 h 4316"/>
                  <a:gd name="T50" fmla="*/ 6 w 149"/>
                  <a:gd name="T51" fmla="*/ 1942 h 4316"/>
                  <a:gd name="T52" fmla="*/ 0 w 149"/>
                  <a:gd name="T53" fmla="*/ 2278 h 4316"/>
                  <a:gd name="T54" fmla="*/ 6 w 149"/>
                  <a:gd name="T55" fmla="*/ 2602 h 4316"/>
                  <a:gd name="T56" fmla="*/ 12 w 149"/>
                  <a:gd name="T57" fmla="*/ 2919 h 4316"/>
                  <a:gd name="T58" fmla="*/ 24 w 149"/>
                  <a:gd name="T59" fmla="*/ 3219 h 4316"/>
                  <a:gd name="T60" fmla="*/ 36 w 149"/>
                  <a:gd name="T61" fmla="*/ 3513 h 4316"/>
                  <a:gd name="T62" fmla="*/ 59 w 149"/>
                  <a:gd name="T63" fmla="*/ 3794 h 4316"/>
                  <a:gd name="T64" fmla="*/ 89 w 149"/>
                  <a:gd name="T65" fmla="*/ 4058 h 4316"/>
                  <a:gd name="T66" fmla="*/ 125 w 149"/>
                  <a:gd name="T67" fmla="*/ 4316 h 4316"/>
                  <a:gd name="T68" fmla="*/ 137 w 149"/>
                  <a:gd name="T69" fmla="*/ 4316 h 4316"/>
                  <a:gd name="T70" fmla="*/ 101 w 149"/>
                  <a:gd name="T71" fmla="*/ 4058 h 4316"/>
                  <a:gd name="T72" fmla="*/ 71 w 149"/>
                  <a:gd name="T73" fmla="*/ 3794 h 4316"/>
                  <a:gd name="T74" fmla="*/ 48 w 149"/>
                  <a:gd name="T75" fmla="*/ 3513 h 4316"/>
                  <a:gd name="T76" fmla="*/ 36 w 149"/>
                  <a:gd name="T77" fmla="*/ 3225 h 4316"/>
                  <a:gd name="T78" fmla="*/ 24 w 149"/>
                  <a:gd name="T79" fmla="*/ 2919 h 4316"/>
                  <a:gd name="T80" fmla="*/ 18 w 149"/>
                  <a:gd name="T81" fmla="*/ 2608 h 4316"/>
                  <a:gd name="T82" fmla="*/ 12 w 149"/>
                  <a:gd name="T83" fmla="*/ 2278 h 4316"/>
                  <a:gd name="T84" fmla="*/ 18 w 149"/>
                  <a:gd name="T85" fmla="*/ 1942 h 4316"/>
                  <a:gd name="T86" fmla="*/ 18 w 149"/>
                  <a:gd name="T87" fmla="*/ 1942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" name="Freeform 15"/>
              <p:cNvSpPr>
                <a:spLocks/>
              </p:cNvSpPr>
              <p:nvPr userDrawn="1"/>
            </p:nvSpPr>
            <p:spPr bwMode="hidden">
              <a:xfrm>
                <a:off x="1967" y="0"/>
                <a:ext cx="300" cy="4316"/>
              </a:xfrm>
              <a:custGeom>
                <a:avLst/>
                <a:gdLst>
                  <a:gd name="T0" fmla="*/ 18 w 299"/>
                  <a:gd name="T1" fmla="*/ 2062 h 4316"/>
                  <a:gd name="T2" fmla="*/ 30 w 299"/>
                  <a:gd name="T3" fmla="*/ 1750 h 4316"/>
                  <a:gd name="T4" fmla="*/ 54 w 299"/>
                  <a:gd name="T5" fmla="*/ 1451 h 4316"/>
                  <a:gd name="T6" fmla="*/ 84 w 299"/>
                  <a:gd name="T7" fmla="*/ 1169 h 4316"/>
                  <a:gd name="T8" fmla="*/ 126 w 299"/>
                  <a:gd name="T9" fmla="*/ 899 h 4316"/>
                  <a:gd name="T10" fmla="*/ 162 w 299"/>
                  <a:gd name="T11" fmla="*/ 641 h 4316"/>
                  <a:gd name="T12" fmla="*/ 209 w 299"/>
                  <a:gd name="T13" fmla="*/ 408 h 4316"/>
                  <a:gd name="T14" fmla="*/ 251 w 299"/>
                  <a:gd name="T15" fmla="*/ 192 h 4316"/>
                  <a:gd name="T16" fmla="*/ 299 w 299"/>
                  <a:gd name="T17" fmla="*/ 0 h 4316"/>
                  <a:gd name="T18" fmla="*/ 287 w 299"/>
                  <a:gd name="T19" fmla="*/ 0 h 4316"/>
                  <a:gd name="T20" fmla="*/ 239 w 299"/>
                  <a:gd name="T21" fmla="*/ 192 h 4316"/>
                  <a:gd name="T22" fmla="*/ 198 w 299"/>
                  <a:gd name="T23" fmla="*/ 408 h 4316"/>
                  <a:gd name="T24" fmla="*/ 156 w 299"/>
                  <a:gd name="T25" fmla="*/ 641 h 4316"/>
                  <a:gd name="T26" fmla="*/ 114 w 299"/>
                  <a:gd name="T27" fmla="*/ 899 h 4316"/>
                  <a:gd name="T28" fmla="*/ 78 w 299"/>
                  <a:gd name="T29" fmla="*/ 1169 h 4316"/>
                  <a:gd name="T30" fmla="*/ 48 w 299"/>
                  <a:gd name="T31" fmla="*/ 1451 h 4316"/>
                  <a:gd name="T32" fmla="*/ 24 w 299"/>
                  <a:gd name="T33" fmla="*/ 1750 h 4316"/>
                  <a:gd name="T34" fmla="*/ 6 w 299"/>
                  <a:gd name="T35" fmla="*/ 2062 h 4316"/>
                  <a:gd name="T36" fmla="*/ 0 w 299"/>
                  <a:gd name="T37" fmla="*/ 2374 h 4316"/>
                  <a:gd name="T38" fmla="*/ 12 w 299"/>
                  <a:gd name="T39" fmla="*/ 2674 h 4316"/>
                  <a:gd name="T40" fmla="*/ 30 w 299"/>
                  <a:gd name="T41" fmla="*/ 2973 h 4316"/>
                  <a:gd name="T42" fmla="*/ 54 w 299"/>
                  <a:gd name="T43" fmla="*/ 3255 h 4316"/>
                  <a:gd name="T44" fmla="*/ 96 w 299"/>
                  <a:gd name="T45" fmla="*/ 3537 h 4316"/>
                  <a:gd name="T46" fmla="*/ 144 w 299"/>
                  <a:gd name="T47" fmla="*/ 3806 h 4316"/>
                  <a:gd name="T48" fmla="*/ 203 w 299"/>
                  <a:gd name="T49" fmla="*/ 4064 h 4316"/>
                  <a:gd name="T50" fmla="*/ 275 w 299"/>
                  <a:gd name="T51" fmla="*/ 4316 h 4316"/>
                  <a:gd name="T52" fmla="*/ 287 w 299"/>
                  <a:gd name="T53" fmla="*/ 4316 h 4316"/>
                  <a:gd name="T54" fmla="*/ 215 w 299"/>
                  <a:gd name="T55" fmla="*/ 4064 h 4316"/>
                  <a:gd name="T56" fmla="*/ 156 w 299"/>
                  <a:gd name="T57" fmla="*/ 3806 h 4316"/>
                  <a:gd name="T58" fmla="*/ 108 w 299"/>
                  <a:gd name="T59" fmla="*/ 3537 h 4316"/>
                  <a:gd name="T60" fmla="*/ 66 w 299"/>
                  <a:gd name="T61" fmla="*/ 3261 h 4316"/>
                  <a:gd name="T62" fmla="*/ 42 w 299"/>
                  <a:gd name="T63" fmla="*/ 2973 h 4316"/>
                  <a:gd name="T64" fmla="*/ 24 w 299"/>
                  <a:gd name="T65" fmla="*/ 2680 h 4316"/>
                  <a:gd name="T66" fmla="*/ 12 w 299"/>
                  <a:gd name="T67" fmla="*/ 2374 h 4316"/>
                  <a:gd name="T68" fmla="*/ 18 w 299"/>
                  <a:gd name="T69" fmla="*/ 2062 h 4316"/>
                  <a:gd name="T70" fmla="*/ 18 w 299"/>
                  <a:gd name="T71" fmla="*/ 2062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" name="Freeform 16"/>
              <p:cNvSpPr>
                <a:spLocks/>
              </p:cNvSpPr>
              <p:nvPr userDrawn="1"/>
            </p:nvSpPr>
            <p:spPr bwMode="hidden">
              <a:xfrm>
                <a:off x="1566" y="0"/>
                <a:ext cx="425" cy="4316"/>
              </a:xfrm>
              <a:custGeom>
                <a:avLst/>
                <a:gdLst>
                  <a:gd name="T0" fmla="*/ 424 w 424"/>
                  <a:gd name="T1" fmla="*/ 0 h 4316"/>
                  <a:gd name="T2" fmla="*/ 412 w 424"/>
                  <a:gd name="T3" fmla="*/ 0 h 4316"/>
                  <a:gd name="T4" fmla="*/ 316 w 424"/>
                  <a:gd name="T5" fmla="*/ 222 h 4316"/>
                  <a:gd name="T6" fmla="*/ 239 w 424"/>
                  <a:gd name="T7" fmla="*/ 462 h 4316"/>
                  <a:gd name="T8" fmla="*/ 167 w 424"/>
                  <a:gd name="T9" fmla="*/ 707 h 4316"/>
                  <a:gd name="T10" fmla="*/ 107 w 424"/>
                  <a:gd name="T11" fmla="*/ 971 h 4316"/>
                  <a:gd name="T12" fmla="*/ 65 w 424"/>
                  <a:gd name="T13" fmla="*/ 1247 h 4316"/>
                  <a:gd name="T14" fmla="*/ 29 w 424"/>
                  <a:gd name="T15" fmla="*/ 1529 h 4316"/>
                  <a:gd name="T16" fmla="*/ 6 w 424"/>
                  <a:gd name="T17" fmla="*/ 1822 h 4316"/>
                  <a:gd name="T18" fmla="*/ 0 w 424"/>
                  <a:gd name="T19" fmla="*/ 2122 h 4316"/>
                  <a:gd name="T20" fmla="*/ 6 w 424"/>
                  <a:gd name="T21" fmla="*/ 2404 h 4316"/>
                  <a:gd name="T22" fmla="*/ 24 w 424"/>
                  <a:gd name="T23" fmla="*/ 2686 h 4316"/>
                  <a:gd name="T24" fmla="*/ 47 w 424"/>
                  <a:gd name="T25" fmla="*/ 2961 h 4316"/>
                  <a:gd name="T26" fmla="*/ 89 w 424"/>
                  <a:gd name="T27" fmla="*/ 3243 h 4316"/>
                  <a:gd name="T28" fmla="*/ 137 w 424"/>
                  <a:gd name="T29" fmla="*/ 3519 h 4316"/>
                  <a:gd name="T30" fmla="*/ 197 w 424"/>
                  <a:gd name="T31" fmla="*/ 3788 h 4316"/>
                  <a:gd name="T32" fmla="*/ 269 w 424"/>
                  <a:gd name="T33" fmla="*/ 4058 h 4316"/>
                  <a:gd name="T34" fmla="*/ 346 w 424"/>
                  <a:gd name="T35" fmla="*/ 4316 h 4316"/>
                  <a:gd name="T36" fmla="*/ 358 w 424"/>
                  <a:gd name="T37" fmla="*/ 4316 h 4316"/>
                  <a:gd name="T38" fmla="*/ 281 w 424"/>
                  <a:gd name="T39" fmla="*/ 4058 h 4316"/>
                  <a:gd name="T40" fmla="*/ 209 w 424"/>
                  <a:gd name="T41" fmla="*/ 3788 h 4316"/>
                  <a:gd name="T42" fmla="*/ 149 w 424"/>
                  <a:gd name="T43" fmla="*/ 3519 h 4316"/>
                  <a:gd name="T44" fmla="*/ 101 w 424"/>
                  <a:gd name="T45" fmla="*/ 3243 h 4316"/>
                  <a:gd name="T46" fmla="*/ 59 w 424"/>
                  <a:gd name="T47" fmla="*/ 2961 h 4316"/>
                  <a:gd name="T48" fmla="*/ 35 w 424"/>
                  <a:gd name="T49" fmla="*/ 2686 h 4316"/>
                  <a:gd name="T50" fmla="*/ 18 w 424"/>
                  <a:gd name="T51" fmla="*/ 2404 h 4316"/>
                  <a:gd name="T52" fmla="*/ 12 w 424"/>
                  <a:gd name="T53" fmla="*/ 2122 h 4316"/>
                  <a:gd name="T54" fmla="*/ 18 w 424"/>
                  <a:gd name="T55" fmla="*/ 1822 h 4316"/>
                  <a:gd name="T56" fmla="*/ 41 w 424"/>
                  <a:gd name="T57" fmla="*/ 1529 h 4316"/>
                  <a:gd name="T58" fmla="*/ 71 w 424"/>
                  <a:gd name="T59" fmla="*/ 1247 h 4316"/>
                  <a:gd name="T60" fmla="*/ 119 w 424"/>
                  <a:gd name="T61" fmla="*/ 971 h 4316"/>
                  <a:gd name="T62" fmla="*/ 179 w 424"/>
                  <a:gd name="T63" fmla="*/ 707 h 4316"/>
                  <a:gd name="T64" fmla="*/ 245 w 424"/>
                  <a:gd name="T65" fmla="*/ 462 h 4316"/>
                  <a:gd name="T66" fmla="*/ 328 w 424"/>
                  <a:gd name="T67" fmla="*/ 222 h 4316"/>
                  <a:gd name="T68" fmla="*/ 424 w 424"/>
                  <a:gd name="T69" fmla="*/ 0 h 4316"/>
                  <a:gd name="T70" fmla="*/ 424 w 424"/>
                  <a:gd name="T71" fmla="*/ 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" name="Freeform 17"/>
              <p:cNvSpPr>
                <a:spLocks/>
              </p:cNvSpPr>
              <p:nvPr userDrawn="1"/>
            </p:nvSpPr>
            <p:spPr bwMode="hidden">
              <a:xfrm>
                <a:off x="1128" y="0"/>
                <a:ext cx="575" cy="4316"/>
              </a:xfrm>
              <a:custGeom>
                <a:avLst/>
                <a:gdLst>
                  <a:gd name="T0" fmla="*/ 12 w 574"/>
                  <a:gd name="T1" fmla="*/ 2146 h 4316"/>
                  <a:gd name="T2" fmla="*/ 24 w 574"/>
                  <a:gd name="T3" fmla="*/ 1846 h 4316"/>
                  <a:gd name="T4" fmla="*/ 54 w 574"/>
                  <a:gd name="T5" fmla="*/ 1559 h 4316"/>
                  <a:gd name="T6" fmla="*/ 96 w 574"/>
                  <a:gd name="T7" fmla="*/ 1277 h 4316"/>
                  <a:gd name="T8" fmla="*/ 162 w 574"/>
                  <a:gd name="T9" fmla="*/ 1001 h 4316"/>
                  <a:gd name="T10" fmla="*/ 239 w 574"/>
                  <a:gd name="T11" fmla="*/ 731 h 4316"/>
                  <a:gd name="T12" fmla="*/ 335 w 574"/>
                  <a:gd name="T13" fmla="*/ 480 h 4316"/>
                  <a:gd name="T14" fmla="*/ 449 w 574"/>
                  <a:gd name="T15" fmla="*/ 234 h 4316"/>
                  <a:gd name="T16" fmla="*/ 574 w 574"/>
                  <a:gd name="T17" fmla="*/ 0 h 4316"/>
                  <a:gd name="T18" fmla="*/ 562 w 574"/>
                  <a:gd name="T19" fmla="*/ 0 h 4316"/>
                  <a:gd name="T20" fmla="*/ 437 w 574"/>
                  <a:gd name="T21" fmla="*/ 234 h 4316"/>
                  <a:gd name="T22" fmla="*/ 323 w 574"/>
                  <a:gd name="T23" fmla="*/ 480 h 4316"/>
                  <a:gd name="T24" fmla="*/ 227 w 574"/>
                  <a:gd name="T25" fmla="*/ 737 h 4316"/>
                  <a:gd name="T26" fmla="*/ 150 w 574"/>
                  <a:gd name="T27" fmla="*/ 1001 h 4316"/>
                  <a:gd name="T28" fmla="*/ 84 w 574"/>
                  <a:gd name="T29" fmla="*/ 1277 h 4316"/>
                  <a:gd name="T30" fmla="*/ 42 w 574"/>
                  <a:gd name="T31" fmla="*/ 1559 h 4316"/>
                  <a:gd name="T32" fmla="*/ 12 w 574"/>
                  <a:gd name="T33" fmla="*/ 1852 h 4316"/>
                  <a:gd name="T34" fmla="*/ 0 w 574"/>
                  <a:gd name="T35" fmla="*/ 2146 h 4316"/>
                  <a:gd name="T36" fmla="*/ 6 w 574"/>
                  <a:gd name="T37" fmla="*/ 2434 h 4316"/>
                  <a:gd name="T38" fmla="*/ 30 w 574"/>
                  <a:gd name="T39" fmla="*/ 2715 h 4316"/>
                  <a:gd name="T40" fmla="*/ 66 w 574"/>
                  <a:gd name="T41" fmla="*/ 2997 h 4316"/>
                  <a:gd name="T42" fmla="*/ 120 w 574"/>
                  <a:gd name="T43" fmla="*/ 3273 h 4316"/>
                  <a:gd name="T44" fmla="*/ 191 w 574"/>
                  <a:gd name="T45" fmla="*/ 3549 h 4316"/>
                  <a:gd name="T46" fmla="*/ 275 w 574"/>
                  <a:gd name="T47" fmla="*/ 3812 h 4316"/>
                  <a:gd name="T48" fmla="*/ 371 w 574"/>
                  <a:gd name="T49" fmla="*/ 4070 h 4316"/>
                  <a:gd name="T50" fmla="*/ 484 w 574"/>
                  <a:gd name="T51" fmla="*/ 4316 h 4316"/>
                  <a:gd name="T52" fmla="*/ 496 w 574"/>
                  <a:gd name="T53" fmla="*/ 4316 h 4316"/>
                  <a:gd name="T54" fmla="*/ 383 w 574"/>
                  <a:gd name="T55" fmla="*/ 4070 h 4316"/>
                  <a:gd name="T56" fmla="*/ 287 w 574"/>
                  <a:gd name="T57" fmla="*/ 3812 h 4316"/>
                  <a:gd name="T58" fmla="*/ 203 w 574"/>
                  <a:gd name="T59" fmla="*/ 3549 h 4316"/>
                  <a:gd name="T60" fmla="*/ 132 w 574"/>
                  <a:gd name="T61" fmla="*/ 3273 h 4316"/>
                  <a:gd name="T62" fmla="*/ 78 w 574"/>
                  <a:gd name="T63" fmla="*/ 2997 h 4316"/>
                  <a:gd name="T64" fmla="*/ 42 w 574"/>
                  <a:gd name="T65" fmla="*/ 2715 h 4316"/>
                  <a:gd name="T66" fmla="*/ 18 w 574"/>
                  <a:gd name="T67" fmla="*/ 2434 h 4316"/>
                  <a:gd name="T68" fmla="*/ 12 w 574"/>
                  <a:gd name="T69" fmla="*/ 2146 h 4316"/>
                  <a:gd name="T70" fmla="*/ 12 w 574"/>
                  <a:gd name="T71" fmla="*/ 2146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" name="Freeform 18"/>
              <p:cNvSpPr>
                <a:spLocks/>
              </p:cNvSpPr>
              <p:nvPr userDrawn="1"/>
            </p:nvSpPr>
            <p:spPr bwMode="hidden">
              <a:xfrm>
                <a:off x="702" y="0"/>
                <a:ext cx="737" cy="4316"/>
              </a:xfrm>
              <a:custGeom>
                <a:avLst/>
                <a:gdLst>
                  <a:gd name="T0" fmla="*/ 12 w 735"/>
                  <a:gd name="T1" fmla="*/ 2098 h 4316"/>
                  <a:gd name="T2" fmla="*/ 29 w 735"/>
                  <a:gd name="T3" fmla="*/ 1798 h 4316"/>
                  <a:gd name="T4" fmla="*/ 71 w 735"/>
                  <a:gd name="T5" fmla="*/ 1505 h 4316"/>
                  <a:gd name="T6" fmla="*/ 131 w 735"/>
                  <a:gd name="T7" fmla="*/ 1223 h 4316"/>
                  <a:gd name="T8" fmla="*/ 215 w 735"/>
                  <a:gd name="T9" fmla="*/ 941 h 4316"/>
                  <a:gd name="T10" fmla="*/ 316 w 735"/>
                  <a:gd name="T11" fmla="*/ 689 h 4316"/>
                  <a:gd name="T12" fmla="*/ 442 w 735"/>
                  <a:gd name="T13" fmla="*/ 444 h 4316"/>
                  <a:gd name="T14" fmla="*/ 580 w 735"/>
                  <a:gd name="T15" fmla="*/ 216 h 4316"/>
                  <a:gd name="T16" fmla="*/ 735 w 735"/>
                  <a:gd name="T17" fmla="*/ 0 h 4316"/>
                  <a:gd name="T18" fmla="*/ 723 w 735"/>
                  <a:gd name="T19" fmla="*/ 0 h 4316"/>
                  <a:gd name="T20" fmla="*/ 568 w 735"/>
                  <a:gd name="T21" fmla="*/ 210 h 4316"/>
                  <a:gd name="T22" fmla="*/ 430 w 735"/>
                  <a:gd name="T23" fmla="*/ 438 h 4316"/>
                  <a:gd name="T24" fmla="*/ 311 w 735"/>
                  <a:gd name="T25" fmla="*/ 683 h 4316"/>
                  <a:gd name="T26" fmla="*/ 209 w 735"/>
                  <a:gd name="T27" fmla="*/ 941 h 4316"/>
                  <a:gd name="T28" fmla="*/ 125 w 735"/>
                  <a:gd name="T29" fmla="*/ 1217 h 4316"/>
                  <a:gd name="T30" fmla="*/ 59 w 735"/>
                  <a:gd name="T31" fmla="*/ 1505 h 4316"/>
                  <a:gd name="T32" fmla="*/ 18 w 735"/>
                  <a:gd name="T33" fmla="*/ 1798 h 4316"/>
                  <a:gd name="T34" fmla="*/ 0 w 735"/>
                  <a:gd name="T35" fmla="*/ 2098 h 4316"/>
                  <a:gd name="T36" fmla="*/ 6 w 735"/>
                  <a:gd name="T37" fmla="*/ 2404 h 4316"/>
                  <a:gd name="T38" fmla="*/ 29 w 735"/>
                  <a:gd name="T39" fmla="*/ 2709 h 4316"/>
                  <a:gd name="T40" fmla="*/ 77 w 735"/>
                  <a:gd name="T41" fmla="*/ 3015 h 4316"/>
                  <a:gd name="T42" fmla="*/ 149 w 735"/>
                  <a:gd name="T43" fmla="*/ 3315 h 4316"/>
                  <a:gd name="T44" fmla="*/ 227 w 735"/>
                  <a:gd name="T45" fmla="*/ 3573 h 4316"/>
                  <a:gd name="T46" fmla="*/ 316 w 735"/>
                  <a:gd name="T47" fmla="*/ 3824 h 4316"/>
                  <a:gd name="T48" fmla="*/ 424 w 735"/>
                  <a:gd name="T49" fmla="*/ 4076 h 4316"/>
                  <a:gd name="T50" fmla="*/ 544 w 735"/>
                  <a:gd name="T51" fmla="*/ 4316 h 4316"/>
                  <a:gd name="T52" fmla="*/ 556 w 735"/>
                  <a:gd name="T53" fmla="*/ 4316 h 4316"/>
                  <a:gd name="T54" fmla="*/ 436 w 735"/>
                  <a:gd name="T55" fmla="*/ 4076 h 4316"/>
                  <a:gd name="T56" fmla="*/ 328 w 735"/>
                  <a:gd name="T57" fmla="*/ 3824 h 4316"/>
                  <a:gd name="T58" fmla="*/ 239 w 735"/>
                  <a:gd name="T59" fmla="*/ 3573 h 4316"/>
                  <a:gd name="T60" fmla="*/ 161 w 735"/>
                  <a:gd name="T61" fmla="*/ 3315 h 4316"/>
                  <a:gd name="T62" fmla="*/ 89 w 735"/>
                  <a:gd name="T63" fmla="*/ 3015 h 4316"/>
                  <a:gd name="T64" fmla="*/ 41 w 735"/>
                  <a:gd name="T65" fmla="*/ 2709 h 4316"/>
                  <a:gd name="T66" fmla="*/ 18 w 735"/>
                  <a:gd name="T67" fmla="*/ 2404 h 4316"/>
                  <a:gd name="T68" fmla="*/ 12 w 735"/>
                  <a:gd name="T69" fmla="*/ 2098 h 4316"/>
                  <a:gd name="T70" fmla="*/ 12 w 735"/>
                  <a:gd name="T71" fmla="*/ 2098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" name="Freeform 19"/>
              <p:cNvSpPr>
                <a:spLocks/>
              </p:cNvSpPr>
              <p:nvPr userDrawn="1"/>
            </p:nvSpPr>
            <p:spPr bwMode="hidden">
              <a:xfrm>
                <a:off x="288" y="0"/>
                <a:ext cx="840" cy="4316"/>
              </a:xfrm>
              <a:custGeom>
                <a:avLst/>
                <a:gdLst>
                  <a:gd name="T0" fmla="*/ 18 w 837"/>
                  <a:gd name="T1" fmla="*/ 1948 h 4316"/>
                  <a:gd name="T2" fmla="*/ 48 w 837"/>
                  <a:gd name="T3" fmla="*/ 1708 h 4316"/>
                  <a:gd name="T4" fmla="*/ 96 w 837"/>
                  <a:gd name="T5" fmla="*/ 1475 h 4316"/>
                  <a:gd name="T6" fmla="*/ 161 w 837"/>
                  <a:gd name="T7" fmla="*/ 1235 h 4316"/>
                  <a:gd name="T8" fmla="*/ 251 w 837"/>
                  <a:gd name="T9" fmla="*/ 995 h 4316"/>
                  <a:gd name="T10" fmla="*/ 365 w 837"/>
                  <a:gd name="T11" fmla="*/ 755 h 4316"/>
                  <a:gd name="T12" fmla="*/ 496 w 837"/>
                  <a:gd name="T13" fmla="*/ 510 h 4316"/>
                  <a:gd name="T14" fmla="*/ 658 w 837"/>
                  <a:gd name="T15" fmla="*/ 258 h 4316"/>
                  <a:gd name="T16" fmla="*/ 741 w 837"/>
                  <a:gd name="T17" fmla="*/ 132 h 4316"/>
                  <a:gd name="T18" fmla="*/ 837 w 837"/>
                  <a:gd name="T19" fmla="*/ 0 h 4316"/>
                  <a:gd name="T20" fmla="*/ 825 w 837"/>
                  <a:gd name="T21" fmla="*/ 0 h 4316"/>
                  <a:gd name="T22" fmla="*/ 729 w 837"/>
                  <a:gd name="T23" fmla="*/ 132 h 4316"/>
                  <a:gd name="T24" fmla="*/ 640 w 837"/>
                  <a:gd name="T25" fmla="*/ 258 h 4316"/>
                  <a:gd name="T26" fmla="*/ 562 w 837"/>
                  <a:gd name="T27" fmla="*/ 384 h 4316"/>
                  <a:gd name="T28" fmla="*/ 484 w 837"/>
                  <a:gd name="T29" fmla="*/ 510 h 4316"/>
                  <a:gd name="T30" fmla="*/ 353 w 837"/>
                  <a:gd name="T31" fmla="*/ 755 h 4316"/>
                  <a:gd name="T32" fmla="*/ 239 w 837"/>
                  <a:gd name="T33" fmla="*/ 995 h 4316"/>
                  <a:gd name="T34" fmla="*/ 150 w 837"/>
                  <a:gd name="T35" fmla="*/ 1235 h 4316"/>
                  <a:gd name="T36" fmla="*/ 84 w 837"/>
                  <a:gd name="T37" fmla="*/ 1469 h 4316"/>
                  <a:gd name="T38" fmla="*/ 36 w 837"/>
                  <a:gd name="T39" fmla="*/ 1702 h 4316"/>
                  <a:gd name="T40" fmla="*/ 6 w 837"/>
                  <a:gd name="T41" fmla="*/ 1942 h 4316"/>
                  <a:gd name="T42" fmla="*/ 0 w 837"/>
                  <a:gd name="T43" fmla="*/ 2200 h 4316"/>
                  <a:gd name="T44" fmla="*/ 12 w 837"/>
                  <a:gd name="T45" fmla="*/ 2470 h 4316"/>
                  <a:gd name="T46" fmla="*/ 48 w 837"/>
                  <a:gd name="T47" fmla="*/ 2739 h 4316"/>
                  <a:gd name="T48" fmla="*/ 114 w 837"/>
                  <a:gd name="T49" fmla="*/ 3027 h 4316"/>
                  <a:gd name="T50" fmla="*/ 150 w 837"/>
                  <a:gd name="T51" fmla="*/ 3171 h 4316"/>
                  <a:gd name="T52" fmla="*/ 197 w 837"/>
                  <a:gd name="T53" fmla="*/ 3321 h 4316"/>
                  <a:gd name="T54" fmla="*/ 245 w 837"/>
                  <a:gd name="T55" fmla="*/ 3477 h 4316"/>
                  <a:gd name="T56" fmla="*/ 305 w 837"/>
                  <a:gd name="T57" fmla="*/ 3639 h 4316"/>
                  <a:gd name="T58" fmla="*/ 365 w 837"/>
                  <a:gd name="T59" fmla="*/ 3800 h 4316"/>
                  <a:gd name="T60" fmla="*/ 437 w 837"/>
                  <a:gd name="T61" fmla="*/ 3968 h 4316"/>
                  <a:gd name="T62" fmla="*/ 508 w 837"/>
                  <a:gd name="T63" fmla="*/ 4136 h 4316"/>
                  <a:gd name="T64" fmla="*/ 592 w 837"/>
                  <a:gd name="T65" fmla="*/ 4316 h 4316"/>
                  <a:gd name="T66" fmla="*/ 604 w 837"/>
                  <a:gd name="T67" fmla="*/ 4316 h 4316"/>
                  <a:gd name="T68" fmla="*/ 520 w 837"/>
                  <a:gd name="T69" fmla="*/ 4136 h 4316"/>
                  <a:gd name="T70" fmla="*/ 448 w 837"/>
                  <a:gd name="T71" fmla="*/ 3968 h 4316"/>
                  <a:gd name="T72" fmla="*/ 377 w 837"/>
                  <a:gd name="T73" fmla="*/ 3800 h 4316"/>
                  <a:gd name="T74" fmla="*/ 317 w 837"/>
                  <a:gd name="T75" fmla="*/ 3639 h 4316"/>
                  <a:gd name="T76" fmla="*/ 257 w 837"/>
                  <a:gd name="T77" fmla="*/ 3477 h 4316"/>
                  <a:gd name="T78" fmla="*/ 209 w 837"/>
                  <a:gd name="T79" fmla="*/ 3327 h 4316"/>
                  <a:gd name="T80" fmla="*/ 161 w 837"/>
                  <a:gd name="T81" fmla="*/ 3171 h 4316"/>
                  <a:gd name="T82" fmla="*/ 126 w 837"/>
                  <a:gd name="T83" fmla="*/ 3027 h 4316"/>
                  <a:gd name="T84" fmla="*/ 60 w 837"/>
                  <a:gd name="T85" fmla="*/ 2739 h 4316"/>
                  <a:gd name="T86" fmla="*/ 24 w 837"/>
                  <a:gd name="T87" fmla="*/ 2470 h 4316"/>
                  <a:gd name="T88" fmla="*/ 12 w 837"/>
                  <a:gd name="T89" fmla="*/ 2206 h 4316"/>
                  <a:gd name="T90" fmla="*/ 18 w 837"/>
                  <a:gd name="T91" fmla="*/ 1948 h 4316"/>
                  <a:gd name="T92" fmla="*/ 18 w 837"/>
                  <a:gd name="T93" fmla="*/ 1948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6" name="Freeform 15"/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>
                <a:gd name="T0" fmla="*/ 0 w 604"/>
                <a:gd name="T1" fmla="*/ 54 h 1415"/>
                <a:gd name="T2" fmla="*/ 42 w 604"/>
                <a:gd name="T3" fmla="*/ 228 h 1415"/>
                <a:gd name="T4" fmla="*/ 96 w 604"/>
                <a:gd name="T5" fmla="*/ 402 h 1415"/>
                <a:gd name="T6" fmla="*/ 161 w 604"/>
                <a:gd name="T7" fmla="*/ 576 h 1415"/>
                <a:gd name="T8" fmla="*/ 227 w 604"/>
                <a:gd name="T9" fmla="*/ 744 h 1415"/>
                <a:gd name="T10" fmla="*/ 305 w 604"/>
                <a:gd name="T11" fmla="*/ 917 h 1415"/>
                <a:gd name="T12" fmla="*/ 389 w 604"/>
                <a:gd name="T13" fmla="*/ 1085 h 1415"/>
                <a:gd name="T14" fmla="*/ 484 w 604"/>
                <a:gd name="T15" fmla="*/ 1253 h 1415"/>
                <a:gd name="T16" fmla="*/ 586 w 604"/>
                <a:gd name="T17" fmla="*/ 1415 h 1415"/>
                <a:gd name="T18" fmla="*/ 604 w 604"/>
                <a:gd name="T19" fmla="*/ 1415 h 1415"/>
                <a:gd name="T20" fmla="*/ 496 w 604"/>
                <a:gd name="T21" fmla="*/ 1247 h 1415"/>
                <a:gd name="T22" fmla="*/ 401 w 604"/>
                <a:gd name="T23" fmla="*/ 1073 h 1415"/>
                <a:gd name="T24" fmla="*/ 311 w 604"/>
                <a:gd name="T25" fmla="*/ 899 h 1415"/>
                <a:gd name="T26" fmla="*/ 233 w 604"/>
                <a:gd name="T27" fmla="*/ 720 h 1415"/>
                <a:gd name="T28" fmla="*/ 161 w 604"/>
                <a:gd name="T29" fmla="*/ 546 h 1415"/>
                <a:gd name="T30" fmla="*/ 102 w 604"/>
                <a:gd name="T31" fmla="*/ 366 h 1415"/>
                <a:gd name="T32" fmla="*/ 48 w 604"/>
                <a:gd name="T33" fmla="*/ 180 h 1415"/>
                <a:gd name="T34" fmla="*/ 0 w 604"/>
                <a:gd name="T35" fmla="*/ 0 h 1415"/>
                <a:gd name="T36" fmla="*/ 0 w 604"/>
                <a:gd name="T37" fmla="*/ 54 h 1415"/>
                <a:gd name="T38" fmla="*/ 0 w 604"/>
                <a:gd name="T39" fmla="*/ 54 h 14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Freeform 21"/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>
                <a:gd name="T0" fmla="*/ 0 w 227"/>
                <a:gd name="T1" fmla="*/ 30 h 426"/>
                <a:gd name="T2" fmla="*/ 108 w 227"/>
                <a:gd name="T3" fmla="*/ 240 h 426"/>
                <a:gd name="T4" fmla="*/ 215 w 227"/>
                <a:gd name="T5" fmla="*/ 426 h 426"/>
                <a:gd name="T6" fmla="*/ 227 w 227"/>
                <a:gd name="T7" fmla="*/ 426 h 426"/>
                <a:gd name="T8" fmla="*/ 167 w 227"/>
                <a:gd name="T9" fmla="*/ 330 h 426"/>
                <a:gd name="T10" fmla="*/ 114 w 227"/>
                <a:gd name="T11" fmla="*/ 222 h 426"/>
                <a:gd name="T12" fmla="*/ 0 w 227"/>
                <a:gd name="T13" fmla="*/ 0 h 426"/>
                <a:gd name="T14" fmla="*/ 0 w 227"/>
                <a:gd name="T15" fmla="*/ 30 h 426"/>
                <a:gd name="T16" fmla="*/ 0 w 227"/>
                <a:gd name="T17" fmla="*/ 30 h 4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>
                <a:gd name="T0" fmla="*/ 981 w 981"/>
                <a:gd name="T1" fmla="*/ 1786 h 1786"/>
                <a:gd name="T2" fmla="*/ 981 w 981"/>
                <a:gd name="T3" fmla="*/ 1720 h 1786"/>
                <a:gd name="T4" fmla="*/ 969 w 981"/>
                <a:gd name="T5" fmla="*/ 1666 h 1786"/>
                <a:gd name="T6" fmla="*/ 957 w 981"/>
                <a:gd name="T7" fmla="*/ 1613 h 1786"/>
                <a:gd name="T8" fmla="*/ 921 w 981"/>
                <a:gd name="T9" fmla="*/ 1487 h 1786"/>
                <a:gd name="T10" fmla="*/ 885 w 981"/>
                <a:gd name="T11" fmla="*/ 1361 h 1786"/>
                <a:gd name="T12" fmla="*/ 796 w 981"/>
                <a:gd name="T13" fmla="*/ 1121 h 1786"/>
                <a:gd name="T14" fmla="*/ 682 w 981"/>
                <a:gd name="T15" fmla="*/ 899 h 1786"/>
                <a:gd name="T16" fmla="*/ 562 w 981"/>
                <a:gd name="T17" fmla="*/ 689 h 1786"/>
                <a:gd name="T18" fmla="*/ 431 w 981"/>
                <a:gd name="T19" fmla="*/ 498 h 1786"/>
                <a:gd name="T20" fmla="*/ 293 w 981"/>
                <a:gd name="T21" fmla="*/ 318 h 1786"/>
                <a:gd name="T22" fmla="*/ 150 w 981"/>
                <a:gd name="T23" fmla="*/ 150 h 1786"/>
                <a:gd name="T24" fmla="*/ 12 w 981"/>
                <a:gd name="T25" fmla="*/ 0 h 1786"/>
                <a:gd name="T26" fmla="*/ 0 w 981"/>
                <a:gd name="T27" fmla="*/ 0 h 1786"/>
                <a:gd name="T28" fmla="*/ 138 w 981"/>
                <a:gd name="T29" fmla="*/ 150 h 1786"/>
                <a:gd name="T30" fmla="*/ 275 w 981"/>
                <a:gd name="T31" fmla="*/ 318 h 1786"/>
                <a:gd name="T32" fmla="*/ 413 w 981"/>
                <a:gd name="T33" fmla="*/ 498 h 1786"/>
                <a:gd name="T34" fmla="*/ 545 w 981"/>
                <a:gd name="T35" fmla="*/ 689 h 1786"/>
                <a:gd name="T36" fmla="*/ 670 w 981"/>
                <a:gd name="T37" fmla="*/ 899 h 1786"/>
                <a:gd name="T38" fmla="*/ 778 w 981"/>
                <a:gd name="T39" fmla="*/ 1121 h 1786"/>
                <a:gd name="T40" fmla="*/ 873 w 981"/>
                <a:gd name="T41" fmla="*/ 1361 h 1786"/>
                <a:gd name="T42" fmla="*/ 909 w 981"/>
                <a:gd name="T43" fmla="*/ 1487 h 1786"/>
                <a:gd name="T44" fmla="*/ 945 w 981"/>
                <a:gd name="T45" fmla="*/ 1619 h 1786"/>
                <a:gd name="T46" fmla="*/ 963 w 981"/>
                <a:gd name="T47" fmla="*/ 1702 h 1786"/>
                <a:gd name="T48" fmla="*/ 981 w 981"/>
                <a:gd name="T49" fmla="*/ 1786 h 1786"/>
                <a:gd name="T50" fmla="*/ 981 w 981"/>
                <a:gd name="T51" fmla="*/ 1786 h 17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Freeform 23"/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>
                <a:gd name="T0" fmla="*/ 717 w 717"/>
                <a:gd name="T1" fmla="*/ 845 h 845"/>
                <a:gd name="T2" fmla="*/ 717 w 717"/>
                <a:gd name="T3" fmla="*/ 821 h 845"/>
                <a:gd name="T4" fmla="*/ 574 w 717"/>
                <a:gd name="T5" fmla="*/ 605 h 845"/>
                <a:gd name="T6" fmla="*/ 406 w 717"/>
                <a:gd name="T7" fmla="*/ 396 h 845"/>
                <a:gd name="T8" fmla="*/ 221 w 717"/>
                <a:gd name="T9" fmla="*/ 192 h 845"/>
                <a:gd name="T10" fmla="*/ 17 w 717"/>
                <a:gd name="T11" fmla="*/ 0 h 845"/>
                <a:gd name="T12" fmla="*/ 0 w 717"/>
                <a:gd name="T13" fmla="*/ 0 h 845"/>
                <a:gd name="T14" fmla="*/ 209 w 717"/>
                <a:gd name="T15" fmla="*/ 198 h 845"/>
                <a:gd name="T16" fmla="*/ 400 w 717"/>
                <a:gd name="T17" fmla="*/ 408 h 845"/>
                <a:gd name="T18" fmla="*/ 568 w 717"/>
                <a:gd name="T19" fmla="*/ 623 h 845"/>
                <a:gd name="T20" fmla="*/ 717 w 717"/>
                <a:gd name="T21" fmla="*/ 845 h 845"/>
                <a:gd name="T22" fmla="*/ 717 w 717"/>
                <a:gd name="T23" fmla="*/ 845 h 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Freeform 24"/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>
                <a:gd name="T0" fmla="*/ 407 w 407"/>
                <a:gd name="T1" fmla="*/ 414 h 414"/>
                <a:gd name="T2" fmla="*/ 407 w 407"/>
                <a:gd name="T3" fmla="*/ 396 h 414"/>
                <a:gd name="T4" fmla="*/ 222 w 407"/>
                <a:gd name="T5" fmla="*/ 192 h 414"/>
                <a:gd name="T6" fmla="*/ 12 w 407"/>
                <a:gd name="T7" fmla="*/ 0 h 414"/>
                <a:gd name="T8" fmla="*/ 0 w 407"/>
                <a:gd name="T9" fmla="*/ 0 h 414"/>
                <a:gd name="T10" fmla="*/ 108 w 407"/>
                <a:gd name="T11" fmla="*/ 102 h 414"/>
                <a:gd name="T12" fmla="*/ 216 w 407"/>
                <a:gd name="T13" fmla="*/ 204 h 414"/>
                <a:gd name="T14" fmla="*/ 407 w 407"/>
                <a:gd name="T15" fmla="*/ 414 h 414"/>
                <a:gd name="T16" fmla="*/ 407 w 407"/>
                <a:gd name="T17" fmla="*/ 414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Freeform 25"/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>
                <a:gd name="T0" fmla="*/ 0 w 855"/>
                <a:gd name="T1" fmla="*/ 1361 h 1409"/>
                <a:gd name="T2" fmla="*/ 0 w 855"/>
                <a:gd name="T3" fmla="*/ 1409 h 1409"/>
                <a:gd name="T4" fmla="*/ 54 w 855"/>
                <a:gd name="T5" fmla="*/ 1211 h 1409"/>
                <a:gd name="T6" fmla="*/ 126 w 855"/>
                <a:gd name="T7" fmla="*/ 1013 h 1409"/>
                <a:gd name="T8" fmla="*/ 215 w 855"/>
                <a:gd name="T9" fmla="*/ 827 h 1409"/>
                <a:gd name="T10" fmla="*/ 311 w 855"/>
                <a:gd name="T11" fmla="*/ 647 h 1409"/>
                <a:gd name="T12" fmla="*/ 431 w 855"/>
                <a:gd name="T13" fmla="*/ 474 h 1409"/>
                <a:gd name="T14" fmla="*/ 556 w 855"/>
                <a:gd name="T15" fmla="*/ 312 h 1409"/>
                <a:gd name="T16" fmla="*/ 700 w 855"/>
                <a:gd name="T17" fmla="*/ 150 h 1409"/>
                <a:gd name="T18" fmla="*/ 855 w 855"/>
                <a:gd name="T19" fmla="*/ 0 h 1409"/>
                <a:gd name="T20" fmla="*/ 837 w 855"/>
                <a:gd name="T21" fmla="*/ 0 h 1409"/>
                <a:gd name="T22" fmla="*/ 688 w 855"/>
                <a:gd name="T23" fmla="*/ 144 h 1409"/>
                <a:gd name="T24" fmla="*/ 550 w 855"/>
                <a:gd name="T25" fmla="*/ 300 h 1409"/>
                <a:gd name="T26" fmla="*/ 425 w 855"/>
                <a:gd name="T27" fmla="*/ 462 h 1409"/>
                <a:gd name="T28" fmla="*/ 311 w 855"/>
                <a:gd name="T29" fmla="*/ 629 h 1409"/>
                <a:gd name="T30" fmla="*/ 215 w 855"/>
                <a:gd name="T31" fmla="*/ 803 h 1409"/>
                <a:gd name="T32" fmla="*/ 132 w 855"/>
                <a:gd name="T33" fmla="*/ 983 h 1409"/>
                <a:gd name="T34" fmla="*/ 60 w 855"/>
                <a:gd name="T35" fmla="*/ 1169 h 1409"/>
                <a:gd name="T36" fmla="*/ 0 w 855"/>
                <a:gd name="T37" fmla="*/ 1361 h 1409"/>
                <a:gd name="T38" fmla="*/ 0 w 855"/>
                <a:gd name="T39" fmla="*/ 1361 h 14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Freeform 26"/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>
                <a:gd name="T0" fmla="*/ 586 w 586"/>
                <a:gd name="T1" fmla="*/ 0 h 599"/>
                <a:gd name="T2" fmla="*/ 568 w 586"/>
                <a:gd name="T3" fmla="*/ 0 h 599"/>
                <a:gd name="T4" fmla="*/ 407 w 586"/>
                <a:gd name="T5" fmla="*/ 132 h 599"/>
                <a:gd name="T6" fmla="*/ 257 w 586"/>
                <a:gd name="T7" fmla="*/ 270 h 599"/>
                <a:gd name="T8" fmla="*/ 120 w 586"/>
                <a:gd name="T9" fmla="*/ 420 h 599"/>
                <a:gd name="T10" fmla="*/ 0 w 586"/>
                <a:gd name="T11" fmla="*/ 575 h 599"/>
                <a:gd name="T12" fmla="*/ 0 w 586"/>
                <a:gd name="T13" fmla="*/ 599 h 599"/>
                <a:gd name="T14" fmla="*/ 120 w 586"/>
                <a:gd name="T15" fmla="*/ 432 h 599"/>
                <a:gd name="T16" fmla="*/ 257 w 586"/>
                <a:gd name="T17" fmla="*/ 282 h 599"/>
                <a:gd name="T18" fmla="*/ 413 w 586"/>
                <a:gd name="T19" fmla="*/ 138 h 599"/>
                <a:gd name="T20" fmla="*/ 586 w 586"/>
                <a:gd name="T21" fmla="*/ 0 h 599"/>
                <a:gd name="T22" fmla="*/ 586 w 586"/>
                <a:gd name="T23" fmla="*/ 0 h 5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Freeform 27"/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>
                <a:gd name="T0" fmla="*/ 269 w 269"/>
                <a:gd name="T1" fmla="*/ 0 h 252"/>
                <a:gd name="T2" fmla="*/ 251 w 269"/>
                <a:gd name="T3" fmla="*/ 0 h 252"/>
                <a:gd name="T4" fmla="*/ 120 w 269"/>
                <a:gd name="T5" fmla="*/ 114 h 252"/>
                <a:gd name="T6" fmla="*/ 60 w 269"/>
                <a:gd name="T7" fmla="*/ 174 h 252"/>
                <a:gd name="T8" fmla="*/ 0 w 269"/>
                <a:gd name="T9" fmla="*/ 234 h 252"/>
                <a:gd name="T10" fmla="*/ 0 w 269"/>
                <a:gd name="T11" fmla="*/ 252 h 252"/>
                <a:gd name="T12" fmla="*/ 126 w 269"/>
                <a:gd name="T13" fmla="*/ 120 h 252"/>
                <a:gd name="T14" fmla="*/ 269 w 269"/>
                <a:gd name="T15" fmla="*/ 0 h 252"/>
                <a:gd name="T16" fmla="*/ 269 w 269"/>
                <a:gd name="T17" fmla="*/ 0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Line 28"/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" name="Line 29"/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" name="Line 30"/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29" name="Group 31"/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32" name="Line 32"/>
              <p:cNvSpPr>
                <a:spLocks noChangeShapeType="1"/>
              </p:cNvSpPr>
              <p:nvPr userDrawn="1"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" name="Line 33"/>
              <p:cNvSpPr>
                <a:spLocks noChangeShapeType="1"/>
              </p:cNvSpPr>
              <p:nvPr userDrawn="1"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" name="Line 34"/>
              <p:cNvSpPr>
                <a:spLocks noChangeShapeType="1"/>
              </p:cNvSpPr>
              <p:nvPr userDrawn="1"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" name="Line 35"/>
              <p:cNvSpPr>
                <a:spLocks noChangeShapeType="1"/>
              </p:cNvSpPr>
              <p:nvPr userDrawn="1"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" name="Line 36"/>
              <p:cNvSpPr>
                <a:spLocks noChangeShapeType="1"/>
              </p:cNvSpPr>
              <p:nvPr userDrawn="1"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0" name="Line 37"/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" name="Line 38"/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22" r:id="rId1"/>
    <p:sldLayoutId id="2147484123" r:id="rId2"/>
    <p:sldLayoutId id="2147484124" r:id="rId3"/>
    <p:sldLayoutId id="2147484125" r:id="rId4"/>
    <p:sldLayoutId id="2147484126" r:id="rId5"/>
    <p:sldLayoutId id="2147484127" r:id="rId6"/>
    <p:sldLayoutId id="2147484128" r:id="rId7"/>
    <p:sldLayoutId id="2147484129" r:id="rId8"/>
    <p:sldLayoutId id="2147484130" r:id="rId9"/>
    <p:sldLayoutId id="2147484131" r:id="rId10"/>
    <p:sldLayoutId id="2147484132" r:id="rId11"/>
  </p:sldLayoutIdLst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50000">
                                          <p:val>
                                            <p:strVal val="#ppt_y+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4" grpId="0" build="p"/>
    </p:bldLst>
  </p:timing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B6106CE-1259-4F6A-BA6B-07E9DED414E6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1" name="Group 2"/>
          <p:cNvGrpSpPr>
            <a:grpSpLocks/>
          </p:cNvGrpSpPr>
          <p:nvPr userDrawn="1"/>
        </p:nvGrpSpPr>
        <p:grpSpPr bwMode="auto">
          <a:xfrm>
            <a:off x="1588" y="0"/>
            <a:ext cx="9148762" cy="6851650"/>
            <a:chOff x="1" y="0"/>
            <a:chExt cx="5763" cy="4316"/>
          </a:xfrm>
        </p:grpSpPr>
        <p:sp>
          <p:nvSpPr>
            <p:cNvPr id="16" name="Freeform 3"/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>
                <a:gd name="T0" fmla="*/ 717 w 717"/>
                <a:gd name="T1" fmla="*/ 72 h 1690"/>
                <a:gd name="T2" fmla="*/ 717 w 717"/>
                <a:gd name="T3" fmla="*/ 0 h 1690"/>
                <a:gd name="T4" fmla="*/ 699 w 717"/>
                <a:gd name="T5" fmla="*/ 101 h 1690"/>
                <a:gd name="T6" fmla="*/ 675 w 717"/>
                <a:gd name="T7" fmla="*/ 209 h 1690"/>
                <a:gd name="T8" fmla="*/ 627 w 717"/>
                <a:gd name="T9" fmla="*/ 389 h 1690"/>
                <a:gd name="T10" fmla="*/ 574 w 717"/>
                <a:gd name="T11" fmla="*/ 569 h 1690"/>
                <a:gd name="T12" fmla="*/ 502 w 717"/>
                <a:gd name="T13" fmla="*/ 749 h 1690"/>
                <a:gd name="T14" fmla="*/ 424 w 717"/>
                <a:gd name="T15" fmla="*/ 935 h 1690"/>
                <a:gd name="T16" fmla="*/ 334 w 717"/>
                <a:gd name="T17" fmla="*/ 1121 h 1690"/>
                <a:gd name="T18" fmla="*/ 233 w 717"/>
                <a:gd name="T19" fmla="*/ 1312 h 1690"/>
                <a:gd name="T20" fmla="*/ 125 w 717"/>
                <a:gd name="T21" fmla="*/ 1498 h 1690"/>
                <a:gd name="T22" fmla="*/ 0 w 717"/>
                <a:gd name="T23" fmla="*/ 1690 h 1690"/>
                <a:gd name="T24" fmla="*/ 11 w 717"/>
                <a:gd name="T25" fmla="*/ 1690 h 1690"/>
                <a:gd name="T26" fmla="*/ 137 w 717"/>
                <a:gd name="T27" fmla="*/ 1498 h 1690"/>
                <a:gd name="T28" fmla="*/ 245 w 717"/>
                <a:gd name="T29" fmla="*/ 1312 h 1690"/>
                <a:gd name="T30" fmla="*/ 346 w 717"/>
                <a:gd name="T31" fmla="*/ 1121 h 1690"/>
                <a:gd name="T32" fmla="*/ 436 w 717"/>
                <a:gd name="T33" fmla="*/ 935 h 1690"/>
                <a:gd name="T34" fmla="*/ 514 w 717"/>
                <a:gd name="T35" fmla="*/ 749 h 1690"/>
                <a:gd name="T36" fmla="*/ 585 w 717"/>
                <a:gd name="T37" fmla="*/ 569 h 1690"/>
                <a:gd name="T38" fmla="*/ 639 w 717"/>
                <a:gd name="T39" fmla="*/ 389 h 1690"/>
                <a:gd name="T40" fmla="*/ 687 w 717"/>
                <a:gd name="T41" fmla="*/ 209 h 1690"/>
                <a:gd name="T42" fmla="*/ 705 w 717"/>
                <a:gd name="T43" fmla="*/ 143 h 1690"/>
                <a:gd name="T44" fmla="*/ 717 w 717"/>
                <a:gd name="T45" fmla="*/ 72 h 1690"/>
                <a:gd name="T46" fmla="*/ 717 w 717"/>
                <a:gd name="T47" fmla="*/ 72 h 16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Freeform 4"/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>
                <a:gd name="T0" fmla="*/ 377 w 377"/>
                <a:gd name="T1" fmla="*/ 0 h 522"/>
                <a:gd name="T2" fmla="*/ 293 w 377"/>
                <a:gd name="T3" fmla="*/ 132 h 522"/>
                <a:gd name="T4" fmla="*/ 204 w 377"/>
                <a:gd name="T5" fmla="*/ 264 h 522"/>
                <a:gd name="T6" fmla="*/ 102 w 377"/>
                <a:gd name="T7" fmla="*/ 396 h 522"/>
                <a:gd name="T8" fmla="*/ 0 w 377"/>
                <a:gd name="T9" fmla="*/ 522 h 522"/>
                <a:gd name="T10" fmla="*/ 12 w 377"/>
                <a:gd name="T11" fmla="*/ 522 h 522"/>
                <a:gd name="T12" fmla="*/ 114 w 377"/>
                <a:gd name="T13" fmla="*/ 402 h 522"/>
                <a:gd name="T14" fmla="*/ 204 w 377"/>
                <a:gd name="T15" fmla="*/ 282 h 522"/>
                <a:gd name="T16" fmla="*/ 377 w 377"/>
                <a:gd name="T17" fmla="*/ 24 h 522"/>
                <a:gd name="T18" fmla="*/ 377 w 377"/>
                <a:gd name="T19" fmla="*/ 0 h 522"/>
                <a:gd name="T20" fmla="*/ 377 w 377"/>
                <a:gd name="T21" fmla="*/ 0 h 5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Freeform 5"/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>
                <a:gd name="T0" fmla="*/ 0 w 84"/>
                <a:gd name="T1" fmla="*/ 102 h 102"/>
                <a:gd name="T2" fmla="*/ 18 w 84"/>
                <a:gd name="T3" fmla="*/ 102 h 102"/>
                <a:gd name="T4" fmla="*/ 48 w 84"/>
                <a:gd name="T5" fmla="*/ 60 h 102"/>
                <a:gd name="T6" fmla="*/ 84 w 84"/>
                <a:gd name="T7" fmla="*/ 24 h 102"/>
                <a:gd name="T8" fmla="*/ 84 w 84"/>
                <a:gd name="T9" fmla="*/ 0 h 102"/>
                <a:gd name="T10" fmla="*/ 42 w 84"/>
                <a:gd name="T11" fmla="*/ 54 h 102"/>
                <a:gd name="T12" fmla="*/ 0 w 84"/>
                <a:gd name="T13" fmla="*/ 102 h 102"/>
                <a:gd name="T14" fmla="*/ 0 w 84"/>
                <a:gd name="T15" fmla="*/ 102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20" name="Group 6"/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42" name="Freeform 7"/>
              <p:cNvSpPr>
                <a:spLocks/>
              </p:cNvSpPr>
              <p:nvPr userDrawn="1"/>
            </p:nvSpPr>
            <p:spPr bwMode="hidden">
              <a:xfrm>
                <a:off x="2789" y="0"/>
                <a:ext cx="72" cy="4316"/>
              </a:xfrm>
              <a:custGeom>
                <a:avLst/>
                <a:gdLst>
                  <a:gd name="T0" fmla="*/ 0 w 72"/>
                  <a:gd name="T1" fmla="*/ 0 h 4316"/>
                  <a:gd name="T2" fmla="*/ 60 w 72"/>
                  <a:gd name="T3" fmla="*/ 4316 h 4316"/>
                  <a:gd name="T4" fmla="*/ 72 w 72"/>
                  <a:gd name="T5" fmla="*/ 4316 h 4316"/>
                  <a:gd name="T6" fmla="*/ 12 w 72"/>
                  <a:gd name="T7" fmla="*/ 0 h 4316"/>
                  <a:gd name="T8" fmla="*/ 0 w 72"/>
                  <a:gd name="T9" fmla="*/ 0 h 4316"/>
                  <a:gd name="T10" fmla="*/ 0 w 72"/>
                  <a:gd name="T11" fmla="*/ 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" name="Freeform 8"/>
              <p:cNvSpPr>
                <a:spLocks/>
              </p:cNvSpPr>
              <p:nvPr userDrawn="1"/>
            </p:nvSpPr>
            <p:spPr bwMode="hidden">
              <a:xfrm>
                <a:off x="3089" y="0"/>
                <a:ext cx="174" cy="4316"/>
              </a:xfrm>
              <a:custGeom>
                <a:avLst/>
                <a:gdLst>
                  <a:gd name="T0" fmla="*/ 24 w 174"/>
                  <a:gd name="T1" fmla="*/ 0 h 4316"/>
                  <a:gd name="T2" fmla="*/ 12 w 174"/>
                  <a:gd name="T3" fmla="*/ 0 h 4316"/>
                  <a:gd name="T4" fmla="*/ 42 w 174"/>
                  <a:gd name="T5" fmla="*/ 216 h 4316"/>
                  <a:gd name="T6" fmla="*/ 72 w 174"/>
                  <a:gd name="T7" fmla="*/ 444 h 4316"/>
                  <a:gd name="T8" fmla="*/ 96 w 174"/>
                  <a:gd name="T9" fmla="*/ 689 h 4316"/>
                  <a:gd name="T10" fmla="*/ 120 w 174"/>
                  <a:gd name="T11" fmla="*/ 947 h 4316"/>
                  <a:gd name="T12" fmla="*/ 132 w 174"/>
                  <a:gd name="T13" fmla="*/ 1211 h 4316"/>
                  <a:gd name="T14" fmla="*/ 150 w 174"/>
                  <a:gd name="T15" fmla="*/ 1487 h 4316"/>
                  <a:gd name="T16" fmla="*/ 156 w 174"/>
                  <a:gd name="T17" fmla="*/ 1768 h 4316"/>
                  <a:gd name="T18" fmla="*/ 162 w 174"/>
                  <a:gd name="T19" fmla="*/ 2062 h 4316"/>
                  <a:gd name="T20" fmla="*/ 156 w 174"/>
                  <a:gd name="T21" fmla="*/ 2644 h 4316"/>
                  <a:gd name="T22" fmla="*/ 126 w 174"/>
                  <a:gd name="T23" fmla="*/ 3225 h 4316"/>
                  <a:gd name="T24" fmla="*/ 108 w 174"/>
                  <a:gd name="T25" fmla="*/ 3507 h 4316"/>
                  <a:gd name="T26" fmla="*/ 78 w 174"/>
                  <a:gd name="T27" fmla="*/ 3788 h 4316"/>
                  <a:gd name="T28" fmla="*/ 42 w 174"/>
                  <a:gd name="T29" fmla="*/ 4058 h 4316"/>
                  <a:gd name="T30" fmla="*/ 0 w 174"/>
                  <a:gd name="T31" fmla="*/ 4316 h 4316"/>
                  <a:gd name="T32" fmla="*/ 12 w 174"/>
                  <a:gd name="T33" fmla="*/ 4316 h 4316"/>
                  <a:gd name="T34" fmla="*/ 54 w 174"/>
                  <a:gd name="T35" fmla="*/ 4058 h 4316"/>
                  <a:gd name="T36" fmla="*/ 90 w 174"/>
                  <a:gd name="T37" fmla="*/ 3782 h 4316"/>
                  <a:gd name="T38" fmla="*/ 120 w 174"/>
                  <a:gd name="T39" fmla="*/ 3507 h 4316"/>
                  <a:gd name="T40" fmla="*/ 138 w 174"/>
                  <a:gd name="T41" fmla="*/ 3219 h 4316"/>
                  <a:gd name="T42" fmla="*/ 168 w 174"/>
                  <a:gd name="T43" fmla="*/ 2638 h 4316"/>
                  <a:gd name="T44" fmla="*/ 174 w 174"/>
                  <a:gd name="T45" fmla="*/ 2056 h 4316"/>
                  <a:gd name="T46" fmla="*/ 168 w 174"/>
                  <a:gd name="T47" fmla="*/ 1768 h 4316"/>
                  <a:gd name="T48" fmla="*/ 162 w 174"/>
                  <a:gd name="T49" fmla="*/ 1487 h 4316"/>
                  <a:gd name="T50" fmla="*/ 144 w 174"/>
                  <a:gd name="T51" fmla="*/ 1211 h 4316"/>
                  <a:gd name="T52" fmla="*/ 132 w 174"/>
                  <a:gd name="T53" fmla="*/ 941 h 4316"/>
                  <a:gd name="T54" fmla="*/ 108 w 174"/>
                  <a:gd name="T55" fmla="*/ 689 h 4316"/>
                  <a:gd name="T56" fmla="*/ 84 w 174"/>
                  <a:gd name="T57" fmla="*/ 444 h 4316"/>
                  <a:gd name="T58" fmla="*/ 54 w 174"/>
                  <a:gd name="T59" fmla="*/ 216 h 4316"/>
                  <a:gd name="T60" fmla="*/ 24 w 174"/>
                  <a:gd name="T61" fmla="*/ 0 h 4316"/>
                  <a:gd name="T62" fmla="*/ 24 w 174"/>
                  <a:gd name="T63" fmla="*/ 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" name="Freeform 9"/>
              <p:cNvSpPr>
                <a:spLocks/>
              </p:cNvSpPr>
              <p:nvPr userDrawn="1"/>
            </p:nvSpPr>
            <p:spPr bwMode="hidden">
              <a:xfrm>
                <a:off x="3358" y="0"/>
                <a:ext cx="337" cy="4316"/>
              </a:xfrm>
              <a:custGeom>
                <a:avLst/>
                <a:gdLst>
                  <a:gd name="T0" fmla="*/ 329 w 335"/>
                  <a:gd name="T1" fmla="*/ 2014 h 4316"/>
                  <a:gd name="T2" fmla="*/ 317 w 335"/>
                  <a:gd name="T3" fmla="*/ 1726 h 4316"/>
                  <a:gd name="T4" fmla="*/ 293 w 335"/>
                  <a:gd name="T5" fmla="*/ 1445 h 4316"/>
                  <a:gd name="T6" fmla="*/ 263 w 335"/>
                  <a:gd name="T7" fmla="*/ 1175 h 4316"/>
                  <a:gd name="T8" fmla="*/ 228 w 335"/>
                  <a:gd name="T9" fmla="*/ 917 h 4316"/>
                  <a:gd name="T10" fmla="*/ 186 w 335"/>
                  <a:gd name="T11" fmla="*/ 665 h 4316"/>
                  <a:gd name="T12" fmla="*/ 132 w 335"/>
                  <a:gd name="T13" fmla="*/ 432 h 4316"/>
                  <a:gd name="T14" fmla="*/ 78 w 335"/>
                  <a:gd name="T15" fmla="*/ 204 h 4316"/>
                  <a:gd name="T16" fmla="*/ 12 w 335"/>
                  <a:gd name="T17" fmla="*/ 0 h 4316"/>
                  <a:gd name="T18" fmla="*/ 0 w 335"/>
                  <a:gd name="T19" fmla="*/ 0 h 4316"/>
                  <a:gd name="T20" fmla="*/ 66 w 335"/>
                  <a:gd name="T21" fmla="*/ 204 h 4316"/>
                  <a:gd name="T22" fmla="*/ 120 w 335"/>
                  <a:gd name="T23" fmla="*/ 432 h 4316"/>
                  <a:gd name="T24" fmla="*/ 174 w 335"/>
                  <a:gd name="T25" fmla="*/ 665 h 4316"/>
                  <a:gd name="T26" fmla="*/ 216 w 335"/>
                  <a:gd name="T27" fmla="*/ 917 h 4316"/>
                  <a:gd name="T28" fmla="*/ 251 w 335"/>
                  <a:gd name="T29" fmla="*/ 1175 h 4316"/>
                  <a:gd name="T30" fmla="*/ 281 w 335"/>
                  <a:gd name="T31" fmla="*/ 1445 h 4316"/>
                  <a:gd name="T32" fmla="*/ 305 w 335"/>
                  <a:gd name="T33" fmla="*/ 1726 h 4316"/>
                  <a:gd name="T34" fmla="*/ 317 w 335"/>
                  <a:gd name="T35" fmla="*/ 2014 h 4316"/>
                  <a:gd name="T36" fmla="*/ 323 w 335"/>
                  <a:gd name="T37" fmla="*/ 2314 h 4316"/>
                  <a:gd name="T38" fmla="*/ 317 w 335"/>
                  <a:gd name="T39" fmla="*/ 2608 h 4316"/>
                  <a:gd name="T40" fmla="*/ 305 w 335"/>
                  <a:gd name="T41" fmla="*/ 2907 h 4316"/>
                  <a:gd name="T42" fmla="*/ 281 w 335"/>
                  <a:gd name="T43" fmla="*/ 3201 h 4316"/>
                  <a:gd name="T44" fmla="*/ 257 w 335"/>
                  <a:gd name="T45" fmla="*/ 3489 h 4316"/>
                  <a:gd name="T46" fmla="*/ 216 w 335"/>
                  <a:gd name="T47" fmla="*/ 3777 h 4316"/>
                  <a:gd name="T48" fmla="*/ 174 w 335"/>
                  <a:gd name="T49" fmla="*/ 4052 h 4316"/>
                  <a:gd name="T50" fmla="*/ 120 w 335"/>
                  <a:gd name="T51" fmla="*/ 4316 h 4316"/>
                  <a:gd name="T52" fmla="*/ 132 w 335"/>
                  <a:gd name="T53" fmla="*/ 4316 h 4316"/>
                  <a:gd name="T54" fmla="*/ 186 w 335"/>
                  <a:gd name="T55" fmla="*/ 4052 h 4316"/>
                  <a:gd name="T56" fmla="*/ 228 w 335"/>
                  <a:gd name="T57" fmla="*/ 3777 h 4316"/>
                  <a:gd name="T58" fmla="*/ 269 w 335"/>
                  <a:gd name="T59" fmla="*/ 3489 h 4316"/>
                  <a:gd name="T60" fmla="*/ 293 w 335"/>
                  <a:gd name="T61" fmla="*/ 3201 h 4316"/>
                  <a:gd name="T62" fmla="*/ 317 w 335"/>
                  <a:gd name="T63" fmla="*/ 2907 h 4316"/>
                  <a:gd name="T64" fmla="*/ 329 w 335"/>
                  <a:gd name="T65" fmla="*/ 2608 h 4316"/>
                  <a:gd name="T66" fmla="*/ 335 w 335"/>
                  <a:gd name="T67" fmla="*/ 2314 h 4316"/>
                  <a:gd name="T68" fmla="*/ 329 w 335"/>
                  <a:gd name="T69" fmla="*/ 2014 h 4316"/>
                  <a:gd name="T70" fmla="*/ 329 w 335"/>
                  <a:gd name="T71" fmla="*/ 2014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" name="Freeform 10"/>
              <p:cNvSpPr>
                <a:spLocks/>
              </p:cNvSpPr>
              <p:nvPr userDrawn="1"/>
            </p:nvSpPr>
            <p:spPr bwMode="hidden">
              <a:xfrm>
                <a:off x="3676" y="0"/>
                <a:ext cx="427" cy="4316"/>
              </a:xfrm>
              <a:custGeom>
                <a:avLst/>
                <a:gdLst>
                  <a:gd name="T0" fmla="*/ 413 w 425"/>
                  <a:gd name="T1" fmla="*/ 1924 h 4316"/>
                  <a:gd name="T2" fmla="*/ 395 w 425"/>
                  <a:gd name="T3" fmla="*/ 1690 h 4316"/>
                  <a:gd name="T4" fmla="*/ 365 w 425"/>
                  <a:gd name="T5" fmla="*/ 1457 h 4316"/>
                  <a:gd name="T6" fmla="*/ 329 w 425"/>
                  <a:gd name="T7" fmla="*/ 1229 h 4316"/>
                  <a:gd name="T8" fmla="*/ 281 w 425"/>
                  <a:gd name="T9" fmla="*/ 1001 h 4316"/>
                  <a:gd name="T10" fmla="*/ 227 w 425"/>
                  <a:gd name="T11" fmla="*/ 761 h 4316"/>
                  <a:gd name="T12" fmla="*/ 162 w 425"/>
                  <a:gd name="T13" fmla="*/ 522 h 4316"/>
                  <a:gd name="T14" fmla="*/ 90 w 425"/>
                  <a:gd name="T15" fmla="*/ 270 h 4316"/>
                  <a:gd name="T16" fmla="*/ 12 w 425"/>
                  <a:gd name="T17" fmla="*/ 0 h 4316"/>
                  <a:gd name="T18" fmla="*/ 0 w 425"/>
                  <a:gd name="T19" fmla="*/ 0 h 4316"/>
                  <a:gd name="T20" fmla="*/ 84 w 425"/>
                  <a:gd name="T21" fmla="*/ 270 h 4316"/>
                  <a:gd name="T22" fmla="*/ 156 w 425"/>
                  <a:gd name="T23" fmla="*/ 522 h 4316"/>
                  <a:gd name="T24" fmla="*/ 216 w 425"/>
                  <a:gd name="T25" fmla="*/ 767 h 4316"/>
                  <a:gd name="T26" fmla="*/ 275 w 425"/>
                  <a:gd name="T27" fmla="*/ 1001 h 4316"/>
                  <a:gd name="T28" fmla="*/ 317 w 425"/>
                  <a:gd name="T29" fmla="*/ 1235 h 4316"/>
                  <a:gd name="T30" fmla="*/ 353 w 425"/>
                  <a:gd name="T31" fmla="*/ 1463 h 4316"/>
                  <a:gd name="T32" fmla="*/ 383 w 425"/>
                  <a:gd name="T33" fmla="*/ 1690 h 4316"/>
                  <a:gd name="T34" fmla="*/ 401 w 425"/>
                  <a:gd name="T35" fmla="*/ 1924 h 4316"/>
                  <a:gd name="T36" fmla="*/ 413 w 425"/>
                  <a:gd name="T37" fmla="*/ 2188 h 4316"/>
                  <a:gd name="T38" fmla="*/ 407 w 425"/>
                  <a:gd name="T39" fmla="*/ 2458 h 4316"/>
                  <a:gd name="T40" fmla="*/ 395 w 425"/>
                  <a:gd name="T41" fmla="*/ 2733 h 4316"/>
                  <a:gd name="T42" fmla="*/ 365 w 425"/>
                  <a:gd name="T43" fmla="*/ 3021 h 4316"/>
                  <a:gd name="T44" fmla="*/ 329 w 425"/>
                  <a:gd name="T45" fmla="*/ 3321 h 4316"/>
                  <a:gd name="T46" fmla="*/ 275 w 425"/>
                  <a:gd name="T47" fmla="*/ 3639 h 4316"/>
                  <a:gd name="T48" fmla="*/ 204 w 425"/>
                  <a:gd name="T49" fmla="*/ 3968 h 4316"/>
                  <a:gd name="T50" fmla="*/ 126 w 425"/>
                  <a:gd name="T51" fmla="*/ 4316 h 4316"/>
                  <a:gd name="T52" fmla="*/ 138 w 425"/>
                  <a:gd name="T53" fmla="*/ 4316 h 4316"/>
                  <a:gd name="T54" fmla="*/ 216 w 425"/>
                  <a:gd name="T55" fmla="*/ 3968 h 4316"/>
                  <a:gd name="T56" fmla="*/ 287 w 425"/>
                  <a:gd name="T57" fmla="*/ 3639 h 4316"/>
                  <a:gd name="T58" fmla="*/ 341 w 425"/>
                  <a:gd name="T59" fmla="*/ 3321 h 4316"/>
                  <a:gd name="T60" fmla="*/ 377 w 425"/>
                  <a:gd name="T61" fmla="*/ 3021 h 4316"/>
                  <a:gd name="T62" fmla="*/ 407 w 425"/>
                  <a:gd name="T63" fmla="*/ 2733 h 4316"/>
                  <a:gd name="T64" fmla="*/ 419 w 425"/>
                  <a:gd name="T65" fmla="*/ 2458 h 4316"/>
                  <a:gd name="T66" fmla="*/ 425 w 425"/>
                  <a:gd name="T67" fmla="*/ 2188 h 4316"/>
                  <a:gd name="T68" fmla="*/ 413 w 425"/>
                  <a:gd name="T69" fmla="*/ 1924 h 4316"/>
                  <a:gd name="T70" fmla="*/ 413 w 425"/>
                  <a:gd name="T71" fmla="*/ 1924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" name="Freeform 11"/>
              <p:cNvSpPr>
                <a:spLocks/>
              </p:cNvSpPr>
              <p:nvPr userDrawn="1"/>
            </p:nvSpPr>
            <p:spPr bwMode="hidden">
              <a:xfrm>
                <a:off x="3946" y="0"/>
                <a:ext cx="558" cy="4316"/>
              </a:xfrm>
              <a:custGeom>
                <a:avLst/>
                <a:gdLst>
                  <a:gd name="T0" fmla="*/ 556 w 556"/>
                  <a:gd name="T1" fmla="*/ 2020 h 4316"/>
                  <a:gd name="T2" fmla="*/ 538 w 556"/>
                  <a:gd name="T3" fmla="*/ 1732 h 4316"/>
                  <a:gd name="T4" fmla="*/ 503 w 556"/>
                  <a:gd name="T5" fmla="*/ 1445 h 4316"/>
                  <a:gd name="T6" fmla="*/ 455 w 556"/>
                  <a:gd name="T7" fmla="*/ 1175 h 4316"/>
                  <a:gd name="T8" fmla="*/ 395 w 556"/>
                  <a:gd name="T9" fmla="*/ 911 h 4316"/>
                  <a:gd name="T10" fmla="*/ 317 w 556"/>
                  <a:gd name="T11" fmla="*/ 659 h 4316"/>
                  <a:gd name="T12" fmla="*/ 228 w 556"/>
                  <a:gd name="T13" fmla="*/ 426 h 4316"/>
                  <a:gd name="T14" fmla="*/ 126 w 556"/>
                  <a:gd name="T15" fmla="*/ 204 h 4316"/>
                  <a:gd name="T16" fmla="*/ 12 w 556"/>
                  <a:gd name="T17" fmla="*/ 0 h 4316"/>
                  <a:gd name="T18" fmla="*/ 0 w 556"/>
                  <a:gd name="T19" fmla="*/ 0 h 4316"/>
                  <a:gd name="T20" fmla="*/ 114 w 556"/>
                  <a:gd name="T21" fmla="*/ 204 h 4316"/>
                  <a:gd name="T22" fmla="*/ 216 w 556"/>
                  <a:gd name="T23" fmla="*/ 426 h 4316"/>
                  <a:gd name="T24" fmla="*/ 305 w 556"/>
                  <a:gd name="T25" fmla="*/ 659 h 4316"/>
                  <a:gd name="T26" fmla="*/ 383 w 556"/>
                  <a:gd name="T27" fmla="*/ 911 h 4316"/>
                  <a:gd name="T28" fmla="*/ 443 w 556"/>
                  <a:gd name="T29" fmla="*/ 1175 h 4316"/>
                  <a:gd name="T30" fmla="*/ 491 w 556"/>
                  <a:gd name="T31" fmla="*/ 1445 h 4316"/>
                  <a:gd name="T32" fmla="*/ 526 w 556"/>
                  <a:gd name="T33" fmla="*/ 1732 h 4316"/>
                  <a:gd name="T34" fmla="*/ 544 w 556"/>
                  <a:gd name="T35" fmla="*/ 2020 h 4316"/>
                  <a:gd name="T36" fmla="*/ 544 w 556"/>
                  <a:gd name="T37" fmla="*/ 2326 h 4316"/>
                  <a:gd name="T38" fmla="*/ 532 w 556"/>
                  <a:gd name="T39" fmla="*/ 2632 h 4316"/>
                  <a:gd name="T40" fmla="*/ 503 w 556"/>
                  <a:gd name="T41" fmla="*/ 2931 h 4316"/>
                  <a:gd name="T42" fmla="*/ 455 w 556"/>
                  <a:gd name="T43" fmla="*/ 3225 h 4316"/>
                  <a:gd name="T44" fmla="*/ 389 w 556"/>
                  <a:gd name="T45" fmla="*/ 3513 h 4316"/>
                  <a:gd name="T46" fmla="*/ 311 w 556"/>
                  <a:gd name="T47" fmla="*/ 3788 h 4316"/>
                  <a:gd name="T48" fmla="*/ 216 w 556"/>
                  <a:gd name="T49" fmla="*/ 4058 h 4316"/>
                  <a:gd name="T50" fmla="*/ 102 w 556"/>
                  <a:gd name="T51" fmla="*/ 4316 h 4316"/>
                  <a:gd name="T52" fmla="*/ 114 w 556"/>
                  <a:gd name="T53" fmla="*/ 4316 h 4316"/>
                  <a:gd name="T54" fmla="*/ 228 w 556"/>
                  <a:gd name="T55" fmla="*/ 4058 h 4316"/>
                  <a:gd name="T56" fmla="*/ 323 w 556"/>
                  <a:gd name="T57" fmla="*/ 3788 h 4316"/>
                  <a:gd name="T58" fmla="*/ 401 w 556"/>
                  <a:gd name="T59" fmla="*/ 3513 h 4316"/>
                  <a:gd name="T60" fmla="*/ 467 w 556"/>
                  <a:gd name="T61" fmla="*/ 3225 h 4316"/>
                  <a:gd name="T62" fmla="*/ 515 w 556"/>
                  <a:gd name="T63" fmla="*/ 2931 h 4316"/>
                  <a:gd name="T64" fmla="*/ 544 w 556"/>
                  <a:gd name="T65" fmla="*/ 2632 h 4316"/>
                  <a:gd name="T66" fmla="*/ 556 w 556"/>
                  <a:gd name="T67" fmla="*/ 2326 h 4316"/>
                  <a:gd name="T68" fmla="*/ 556 w 556"/>
                  <a:gd name="T69" fmla="*/ 2020 h 4316"/>
                  <a:gd name="T70" fmla="*/ 556 w 556"/>
                  <a:gd name="T71" fmla="*/ 202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" name="Freeform 12"/>
              <p:cNvSpPr>
                <a:spLocks/>
              </p:cNvSpPr>
              <p:nvPr userDrawn="1"/>
            </p:nvSpPr>
            <p:spPr bwMode="hidden">
              <a:xfrm>
                <a:off x="4246" y="0"/>
                <a:ext cx="690" cy="4316"/>
              </a:xfrm>
              <a:custGeom>
                <a:avLst/>
                <a:gdLst>
                  <a:gd name="T0" fmla="*/ 688 w 688"/>
                  <a:gd name="T1" fmla="*/ 2086 h 4316"/>
                  <a:gd name="T2" fmla="*/ 670 w 688"/>
                  <a:gd name="T3" fmla="*/ 1810 h 4316"/>
                  <a:gd name="T4" fmla="*/ 634 w 688"/>
                  <a:gd name="T5" fmla="*/ 1541 h 4316"/>
                  <a:gd name="T6" fmla="*/ 574 w 688"/>
                  <a:gd name="T7" fmla="*/ 1271 h 4316"/>
                  <a:gd name="T8" fmla="*/ 497 w 688"/>
                  <a:gd name="T9" fmla="*/ 1007 h 4316"/>
                  <a:gd name="T10" fmla="*/ 401 w 688"/>
                  <a:gd name="T11" fmla="*/ 749 h 4316"/>
                  <a:gd name="T12" fmla="*/ 293 w 688"/>
                  <a:gd name="T13" fmla="*/ 492 h 4316"/>
                  <a:gd name="T14" fmla="*/ 162 w 688"/>
                  <a:gd name="T15" fmla="*/ 240 h 4316"/>
                  <a:gd name="T16" fmla="*/ 12 w 688"/>
                  <a:gd name="T17" fmla="*/ 0 h 4316"/>
                  <a:gd name="T18" fmla="*/ 0 w 688"/>
                  <a:gd name="T19" fmla="*/ 0 h 4316"/>
                  <a:gd name="T20" fmla="*/ 150 w 688"/>
                  <a:gd name="T21" fmla="*/ 240 h 4316"/>
                  <a:gd name="T22" fmla="*/ 281 w 688"/>
                  <a:gd name="T23" fmla="*/ 492 h 4316"/>
                  <a:gd name="T24" fmla="*/ 389 w 688"/>
                  <a:gd name="T25" fmla="*/ 749 h 4316"/>
                  <a:gd name="T26" fmla="*/ 485 w 688"/>
                  <a:gd name="T27" fmla="*/ 1007 h 4316"/>
                  <a:gd name="T28" fmla="*/ 562 w 688"/>
                  <a:gd name="T29" fmla="*/ 1271 h 4316"/>
                  <a:gd name="T30" fmla="*/ 622 w 688"/>
                  <a:gd name="T31" fmla="*/ 1541 h 4316"/>
                  <a:gd name="T32" fmla="*/ 658 w 688"/>
                  <a:gd name="T33" fmla="*/ 1810 h 4316"/>
                  <a:gd name="T34" fmla="*/ 676 w 688"/>
                  <a:gd name="T35" fmla="*/ 2086 h 4316"/>
                  <a:gd name="T36" fmla="*/ 676 w 688"/>
                  <a:gd name="T37" fmla="*/ 2368 h 4316"/>
                  <a:gd name="T38" fmla="*/ 658 w 688"/>
                  <a:gd name="T39" fmla="*/ 2650 h 4316"/>
                  <a:gd name="T40" fmla="*/ 616 w 688"/>
                  <a:gd name="T41" fmla="*/ 2931 h 4316"/>
                  <a:gd name="T42" fmla="*/ 556 w 688"/>
                  <a:gd name="T43" fmla="*/ 3213 h 4316"/>
                  <a:gd name="T44" fmla="*/ 473 w 688"/>
                  <a:gd name="T45" fmla="*/ 3495 h 4316"/>
                  <a:gd name="T46" fmla="*/ 371 w 688"/>
                  <a:gd name="T47" fmla="*/ 3777 h 4316"/>
                  <a:gd name="T48" fmla="*/ 251 w 688"/>
                  <a:gd name="T49" fmla="*/ 4046 h 4316"/>
                  <a:gd name="T50" fmla="*/ 114 w 688"/>
                  <a:gd name="T51" fmla="*/ 4316 h 4316"/>
                  <a:gd name="T52" fmla="*/ 126 w 688"/>
                  <a:gd name="T53" fmla="*/ 4316 h 4316"/>
                  <a:gd name="T54" fmla="*/ 263 w 688"/>
                  <a:gd name="T55" fmla="*/ 4046 h 4316"/>
                  <a:gd name="T56" fmla="*/ 383 w 688"/>
                  <a:gd name="T57" fmla="*/ 3777 h 4316"/>
                  <a:gd name="T58" fmla="*/ 485 w 688"/>
                  <a:gd name="T59" fmla="*/ 3495 h 4316"/>
                  <a:gd name="T60" fmla="*/ 568 w 688"/>
                  <a:gd name="T61" fmla="*/ 3219 h 4316"/>
                  <a:gd name="T62" fmla="*/ 628 w 688"/>
                  <a:gd name="T63" fmla="*/ 2937 h 4316"/>
                  <a:gd name="T64" fmla="*/ 670 w 688"/>
                  <a:gd name="T65" fmla="*/ 2656 h 4316"/>
                  <a:gd name="T66" fmla="*/ 688 w 688"/>
                  <a:gd name="T67" fmla="*/ 2368 h 4316"/>
                  <a:gd name="T68" fmla="*/ 688 w 688"/>
                  <a:gd name="T69" fmla="*/ 2086 h 4316"/>
                  <a:gd name="T70" fmla="*/ 688 w 688"/>
                  <a:gd name="T71" fmla="*/ 2086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" name="Freeform 13"/>
              <p:cNvSpPr>
                <a:spLocks/>
              </p:cNvSpPr>
              <p:nvPr userDrawn="1"/>
            </p:nvSpPr>
            <p:spPr bwMode="hidden">
              <a:xfrm>
                <a:off x="4522" y="0"/>
                <a:ext cx="864" cy="4316"/>
              </a:xfrm>
              <a:custGeom>
                <a:avLst/>
                <a:gdLst>
                  <a:gd name="T0" fmla="*/ 855 w 861"/>
                  <a:gd name="T1" fmla="*/ 2128 h 4316"/>
                  <a:gd name="T2" fmla="*/ 831 w 861"/>
                  <a:gd name="T3" fmla="*/ 1834 h 4316"/>
                  <a:gd name="T4" fmla="*/ 808 w 861"/>
                  <a:gd name="T5" fmla="*/ 1684 h 4316"/>
                  <a:gd name="T6" fmla="*/ 784 w 861"/>
                  <a:gd name="T7" fmla="*/ 1541 h 4316"/>
                  <a:gd name="T8" fmla="*/ 748 w 861"/>
                  <a:gd name="T9" fmla="*/ 1397 h 4316"/>
                  <a:gd name="T10" fmla="*/ 712 w 861"/>
                  <a:gd name="T11" fmla="*/ 1253 h 4316"/>
                  <a:gd name="T12" fmla="*/ 664 w 861"/>
                  <a:gd name="T13" fmla="*/ 1115 h 4316"/>
                  <a:gd name="T14" fmla="*/ 610 w 861"/>
                  <a:gd name="T15" fmla="*/ 977 h 4316"/>
                  <a:gd name="T16" fmla="*/ 491 w 861"/>
                  <a:gd name="T17" fmla="*/ 719 h 4316"/>
                  <a:gd name="T18" fmla="*/ 353 w 861"/>
                  <a:gd name="T19" fmla="*/ 468 h 4316"/>
                  <a:gd name="T20" fmla="*/ 192 w 861"/>
                  <a:gd name="T21" fmla="*/ 228 h 4316"/>
                  <a:gd name="T22" fmla="*/ 12 w 861"/>
                  <a:gd name="T23" fmla="*/ 0 h 4316"/>
                  <a:gd name="T24" fmla="*/ 0 w 861"/>
                  <a:gd name="T25" fmla="*/ 0 h 4316"/>
                  <a:gd name="T26" fmla="*/ 180 w 861"/>
                  <a:gd name="T27" fmla="*/ 228 h 4316"/>
                  <a:gd name="T28" fmla="*/ 341 w 861"/>
                  <a:gd name="T29" fmla="*/ 468 h 4316"/>
                  <a:gd name="T30" fmla="*/ 479 w 861"/>
                  <a:gd name="T31" fmla="*/ 719 h 4316"/>
                  <a:gd name="T32" fmla="*/ 598 w 861"/>
                  <a:gd name="T33" fmla="*/ 983 h 4316"/>
                  <a:gd name="T34" fmla="*/ 652 w 861"/>
                  <a:gd name="T35" fmla="*/ 1121 h 4316"/>
                  <a:gd name="T36" fmla="*/ 700 w 861"/>
                  <a:gd name="T37" fmla="*/ 1259 h 4316"/>
                  <a:gd name="T38" fmla="*/ 736 w 861"/>
                  <a:gd name="T39" fmla="*/ 1403 h 4316"/>
                  <a:gd name="T40" fmla="*/ 772 w 861"/>
                  <a:gd name="T41" fmla="*/ 1547 h 4316"/>
                  <a:gd name="T42" fmla="*/ 802 w 861"/>
                  <a:gd name="T43" fmla="*/ 1690 h 4316"/>
                  <a:gd name="T44" fmla="*/ 819 w 861"/>
                  <a:gd name="T45" fmla="*/ 1834 h 4316"/>
                  <a:gd name="T46" fmla="*/ 837 w 861"/>
                  <a:gd name="T47" fmla="*/ 1984 h 4316"/>
                  <a:gd name="T48" fmla="*/ 843 w 861"/>
                  <a:gd name="T49" fmla="*/ 2128 h 4316"/>
                  <a:gd name="T50" fmla="*/ 849 w 861"/>
                  <a:gd name="T51" fmla="*/ 2278 h 4316"/>
                  <a:gd name="T52" fmla="*/ 843 w 861"/>
                  <a:gd name="T53" fmla="*/ 2428 h 4316"/>
                  <a:gd name="T54" fmla="*/ 831 w 861"/>
                  <a:gd name="T55" fmla="*/ 2572 h 4316"/>
                  <a:gd name="T56" fmla="*/ 819 w 861"/>
                  <a:gd name="T57" fmla="*/ 2721 h 4316"/>
                  <a:gd name="T58" fmla="*/ 796 w 861"/>
                  <a:gd name="T59" fmla="*/ 2865 h 4316"/>
                  <a:gd name="T60" fmla="*/ 766 w 861"/>
                  <a:gd name="T61" fmla="*/ 3015 h 4316"/>
                  <a:gd name="T62" fmla="*/ 724 w 861"/>
                  <a:gd name="T63" fmla="*/ 3159 h 4316"/>
                  <a:gd name="T64" fmla="*/ 682 w 861"/>
                  <a:gd name="T65" fmla="*/ 3303 h 4316"/>
                  <a:gd name="T66" fmla="*/ 586 w 861"/>
                  <a:gd name="T67" fmla="*/ 3567 h 4316"/>
                  <a:gd name="T68" fmla="*/ 473 w 861"/>
                  <a:gd name="T69" fmla="*/ 3824 h 4316"/>
                  <a:gd name="T70" fmla="*/ 335 w 861"/>
                  <a:gd name="T71" fmla="*/ 4076 h 4316"/>
                  <a:gd name="T72" fmla="*/ 180 w 861"/>
                  <a:gd name="T73" fmla="*/ 4316 h 4316"/>
                  <a:gd name="T74" fmla="*/ 192 w 861"/>
                  <a:gd name="T75" fmla="*/ 4316 h 4316"/>
                  <a:gd name="T76" fmla="*/ 347 w 861"/>
                  <a:gd name="T77" fmla="*/ 4076 h 4316"/>
                  <a:gd name="T78" fmla="*/ 485 w 861"/>
                  <a:gd name="T79" fmla="*/ 3824 h 4316"/>
                  <a:gd name="T80" fmla="*/ 598 w 861"/>
                  <a:gd name="T81" fmla="*/ 3573 h 4316"/>
                  <a:gd name="T82" fmla="*/ 694 w 861"/>
                  <a:gd name="T83" fmla="*/ 3309 h 4316"/>
                  <a:gd name="T84" fmla="*/ 736 w 861"/>
                  <a:gd name="T85" fmla="*/ 3165 h 4316"/>
                  <a:gd name="T86" fmla="*/ 778 w 861"/>
                  <a:gd name="T87" fmla="*/ 3021 h 4316"/>
                  <a:gd name="T88" fmla="*/ 808 w 861"/>
                  <a:gd name="T89" fmla="*/ 2871 h 4316"/>
                  <a:gd name="T90" fmla="*/ 831 w 861"/>
                  <a:gd name="T91" fmla="*/ 2727 h 4316"/>
                  <a:gd name="T92" fmla="*/ 843 w 861"/>
                  <a:gd name="T93" fmla="*/ 2578 h 4316"/>
                  <a:gd name="T94" fmla="*/ 855 w 861"/>
                  <a:gd name="T95" fmla="*/ 2428 h 4316"/>
                  <a:gd name="T96" fmla="*/ 861 w 861"/>
                  <a:gd name="T97" fmla="*/ 2278 h 4316"/>
                  <a:gd name="T98" fmla="*/ 855 w 861"/>
                  <a:gd name="T99" fmla="*/ 2128 h 4316"/>
                  <a:gd name="T100" fmla="*/ 855 w 861"/>
                  <a:gd name="T101" fmla="*/ 2128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" name="Freeform 14"/>
              <p:cNvSpPr>
                <a:spLocks/>
              </p:cNvSpPr>
              <p:nvPr userDrawn="1"/>
            </p:nvSpPr>
            <p:spPr bwMode="hidden">
              <a:xfrm>
                <a:off x="2399" y="0"/>
                <a:ext cx="150" cy="4316"/>
              </a:xfrm>
              <a:custGeom>
                <a:avLst/>
                <a:gdLst>
                  <a:gd name="T0" fmla="*/ 18 w 149"/>
                  <a:gd name="T1" fmla="*/ 1942 h 4316"/>
                  <a:gd name="T2" fmla="*/ 30 w 149"/>
                  <a:gd name="T3" fmla="*/ 1630 h 4316"/>
                  <a:gd name="T4" fmla="*/ 42 w 149"/>
                  <a:gd name="T5" fmla="*/ 1331 h 4316"/>
                  <a:gd name="T6" fmla="*/ 59 w 149"/>
                  <a:gd name="T7" fmla="*/ 1055 h 4316"/>
                  <a:gd name="T8" fmla="*/ 77 w 149"/>
                  <a:gd name="T9" fmla="*/ 791 h 4316"/>
                  <a:gd name="T10" fmla="*/ 83 w 149"/>
                  <a:gd name="T11" fmla="*/ 671 h 4316"/>
                  <a:gd name="T12" fmla="*/ 95 w 149"/>
                  <a:gd name="T13" fmla="*/ 557 h 4316"/>
                  <a:gd name="T14" fmla="*/ 107 w 149"/>
                  <a:gd name="T15" fmla="*/ 444 h 4316"/>
                  <a:gd name="T16" fmla="*/ 113 w 149"/>
                  <a:gd name="T17" fmla="*/ 342 h 4316"/>
                  <a:gd name="T18" fmla="*/ 125 w 149"/>
                  <a:gd name="T19" fmla="*/ 246 h 4316"/>
                  <a:gd name="T20" fmla="*/ 131 w 149"/>
                  <a:gd name="T21" fmla="*/ 156 h 4316"/>
                  <a:gd name="T22" fmla="*/ 143 w 149"/>
                  <a:gd name="T23" fmla="*/ 72 h 4316"/>
                  <a:gd name="T24" fmla="*/ 149 w 149"/>
                  <a:gd name="T25" fmla="*/ 0 h 4316"/>
                  <a:gd name="T26" fmla="*/ 137 w 149"/>
                  <a:gd name="T27" fmla="*/ 0 h 4316"/>
                  <a:gd name="T28" fmla="*/ 131 w 149"/>
                  <a:gd name="T29" fmla="*/ 72 h 4316"/>
                  <a:gd name="T30" fmla="*/ 119 w 149"/>
                  <a:gd name="T31" fmla="*/ 156 h 4316"/>
                  <a:gd name="T32" fmla="*/ 113 w 149"/>
                  <a:gd name="T33" fmla="*/ 246 h 4316"/>
                  <a:gd name="T34" fmla="*/ 101 w 149"/>
                  <a:gd name="T35" fmla="*/ 342 h 4316"/>
                  <a:gd name="T36" fmla="*/ 95 w 149"/>
                  <a:gd name="T37" fmla="*/ 444 h 4316"/>
                  <a:gd name="T38" fmla="*/ 83 w 149"/>
                  <a:gd name="T39" fmla="*/ 557 h 4316"/>
                  <a:gd name="T40" fmla="*/ 71 w 149"/>
                  <a:gd name="T41" fmla="*/ 671 h 4316"/>
                  <a:gd name="T42" fmla="*/ 65 w 149"/>
                  <a:gd name="T43" fmla="*/ 791 h 4316"/>
                  <a:gd name="T44" fmla="*/ 48 w 149"/>
                  <a:gd name="T45" fmla="*/ 1055 h 4316"/>
                  <a:gd name="T46" fmla="*/ 30 w 149"/>
                  <a:gd name="T47" fmla="*/ 1331 h 4316"/>
                  <a:gd name="T48" fmla="*/ 18 w 149"/>
                  <a:gd name="T49" fmla="*/ 1630 h 4316"/>
                  <a:gd name="T50" fmla="*/ 6 w 149"/>
                  <a:gd name="T51" fmla="*/ 1942 h 4316"/>
                  <a:gd name="T52" fmla="*/ 0 w 149"/>
                  <a:gd name="T53" fmla="*/ 2278 h 4316"/>
                  <a:gd name="T54" fmla="*/ 6 w 149"/>
                  <a:gd name="T55" fmla="*/ 2602 h 4316"/>
                  <a:gd name="T56" fmla="*/ 12 w 149"/>
                  <a:gd name="T57" fmla="*/ 2919 h 4316"/>
                  <a:gd name="T58" fmla="*/ 24 w 149"/>
                  <a:gd name="T59" fmla="*/ 3219 h 4316"/>
                  <a:gd name="T60" fmla="*/ 36 w 149"/>
                  <a:gd name="T61" fmla="*/ 3513 h 4316"/>
                  <a:gd name="T62" fmla="*/ 59 w 149"/>
                  <a:gd name="T63" fmla="*/ 3794 h 4316"/>
                  <a:gd name="T64" fmla="*/ 89 w 149"/>
                  <a:gd name="T65" fmla="*/ 4058 h 4316"/>
                  <a:gd name="T66" fmla="*/ 125 w 149"/>
                  <a:gd name="T67" fmla="*/ 4316 h 4316"/>
                  <a:gd name="T68" fmla="*/ 137 w 149"/>
                  <a:gd name="T69" fmla="*/ 4316 h 4316"/>
                  <a:gd name="T70" fmla="*/ 101 w 149"/>
                  <a:gd name="T71" fmla="*/ 4058 h 4316"/>
                  <a:gd name="T72" fmla="*/ 71 w 149"/>
                  <a:gd name="T73" fmla="*/ 3794 h 4316"/>
                  <a:gd name="T74" fmla="*/ 48 w 149"/>
                  <a:gd name="T75" fmla="*/ 3513 h 4316"/>
                  <a:gd name="T76" fmla="*/ 36 w 149"/>
                  <a:gd name="T77" fmla="*/ 3225 h 4316"/>
                  <a:gd name="T78" fmla="*/ 24 w 149"/>
                  <a:gd name="T79" fmla="*/ 2919 h 4316"/>
                  <a:gd name="T80" fmla="*/ 18 w 149"/>
                  <a:gd name="T81" fmla="*/ 2608 h 4316"/>
                  <a:gd name="T82" fmla="*/ 12 w 149"/>
                  <a:gd name="T83" fmla="*/ 2278 h 4316"/>
                  <a:gd name="T84" fmla="*/ 18 w 149"/>
                  <a:gd name="T85" fmla="*/ 1942 h 4316"/>
                  <a:gd name="T86" fmla="*/ 18 w 149"/>
                  <a:gd name="T87" fmla="*/ 1942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0" name="Freeform 15"/>
              <p:cNvSpPr>
                <a:spLocks/>
              </p:cNvSpPr>
              <p:nvPr userDrawn="1"/>
            </p:nvSpPr>
            <p:spPr bwMode="hidden">
              <a:xfrm>
                <a:off x="1967" y="0"/>
                <a:ext cx="300" cy="4316"/>
              </a:xfrm>
              <a:custGeom>
                <a:avLst/>
                <a:gdLst>
                  <a:gd name="T0" fmla="*/ 18 w 299"/>
                  <a:gd name="T1" fmla="*/ 2062 h 4316"/>
                  <a:gd name="T2" fmla="*/ 30 w 299"/>
                  <a:gd name="T3" fmla="*/ 1750 h 4316"/>
                  <a:gd name="T4" fmla="*/ 54 w 299"/>
                  <a:gd name="T5" fmla="*/ 1451 h 4316"/>
                  <a:gd name="T6" fmla="*/ 84 w 299"/>
                  <a:gd name="T7" fmla="*/ 1169 h 4316"/>
                  <a:gd name="T8" fmla="*/ 126 w 299"/>
                  <a:gd name="T9" fmla="*/ 899 h 4316"/>
                  <a:gd name="T10" fmla="*/ 162 w 299"/>
                  <a:gd name="T11" fmla="*/ 641 h 4316"/>
                  <a:gd name="T12" fmla="*/ 209 w 299"/>
                  <a:gd name="T13" fmla="*/ 408 h 4316"/>
                  <a:gd name="T14" fmla="*/ 251 w 299"/>
                  <a:gd name="T15" fmla="*/ 192 h 4316"/>
                  <a:gd name="T16" fmla="*/ 299 w 299"/>
                  <a:gd name="T17" fmla="*/ 0 h 4316"/>
                  <a:gd name="T18" fmla="*/ 287 w 299"/>
                  <a:gd name="T19" fmla="*/ 0 h 4316"/>
                  <a:gd name="T20" fmla="*/ 239 w 299"/>
                  <a:gd name="T21" fmla="*/ 192 h 4316"/>
                  <a:gd name="T22" fmla="*/ 198 w 299"/>
                  <a:gd name="T23" fmla="*/ 408 h 4316"/>
                  <a:gd name="T24" fmla="*/ 156 w 299"/>
                  <a:gd name="T25" fmla="*/ 641 h 4316"/>
                  <a:gd name="T26" fmla="*/ 114 w 299"/>
                  <a:gd name="T27" fmla="*/ 899 h 4316"/>
                  <a:gd name="T28" fmla="*/ 78 w 299"/>
                  <a:gd name="T29" fmla="*/ 1169 h 4316"/>
                  <a:gd name="T30" fmla="*/ 48 w 299"/>
                  <a:gd name="T31" fmla="*/ 1451 h 4316"/>
                  <a:gd name="T32" fmla="*/ 24 w 299"/>
                  <a:gd name="T33" fmla="*/ 1750 h 4316"/>
                  <a:gd name="T34" fmla="*/ 6 w 299"/>
                  <a:gd name="T35" fmla="*/ 2062 h 4316"/>
                  <a:gd name="T36" fmla="*/ 0 w 299"/>
                  <a:gd name="T37" fmla="*/ 2374 h 4316"/>
                  <a:gd name="T38" fmla="*/ 12 w 299"/>
                  <a:gd name="T39" fmla="*/ 2674 h 4316"/>
                  <a:gd name="T40" fmla="*/ 30 w 299"/>
                  <a:gd name="T41" fmla="*/ 2973 h 4316"/>
                  <a:gd name="T42" fmla="*/ 54 w 299"/>
                  <a:gd name="T43" fmla="*/ 3255 h 4316"/>
                  <a:gd name="T44" fmla="*/ 96 w 299"/>
                  <a:gd name="T45" fmla="*/ 3537 h 4316"/>
                  <a:gd name="T46" fmla="*/ 144 w 299"/>
                  <a:gd name="T47" fmla="*/ 3806 h 4316"/>
                  <a:gd name="T48" fmla="*/ 203 w 299"/>
                  <a:gd name="T49" fmla="*/ 4064 h 4316"/>
                  <a:gd name="T50" fmla="*/ 275 w 299"/>
                  <a:gd name="T51" fmla="*/ 4316 h 4316"/>
                  <a:gd name="T52" fmla="*/ 287 w 299"/>
                  <a:gd name="T53" fmla="*/ 4316 h 4316"/>
                  <a:gd name="T54" fmla="*/ 215 w 299"/>
                  <a:gd name="T55" fmla="*/ 4064 h 4316"/>
                  <a:gd name="T56" fmla="*/ 156 w 299"/>
                  <a:gd name="T57" fmla="*/ 3806 h 4316"/>
                  <a:gd name="T58" fmla="*/ 108 w 299"/>
                  <a:gd name="T59" fmla="*/ 3537 h 4316"/>
                  <a:gd name="T60" fmla="*/ 66 w 299"/>
                  <a:gd name="T61" fmla="*/ 3261 h 4316"/>
                  <a:gd name="T62" fmla="*/ 42 w 299"/>
                  <a:gd name="T63" fmla="*/ 2973 h 4316"/>
                  <a:gd name="T64" fmla="*/ 24 w 299"/>
                  <a:gd name="T65" fmla="*/ 2680 h 4316"/>
                  <a:gd name="T66" fmla="*/ 12 w 299"/>
                  <a:gd name="T67" fmla="*/ 2374 h 4316"/>
                  <a:gd name="T68" fmla="*/ 18 w 299"/>
                  <a:gd name="T69" fmla="*/ 2062 h 4316"/>
                  <a:gd name="T70" fmla="*/ 18 w 299"/>
                  <a:gd name="T71" fmla="*/ 2062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" name="Freeform 16"/>
              <p:cNvSpPr>
                <a:spLocks/>
              </p:cNvSpPr>
              <p:nvPr userDrawn="1"/>
            </p:nvSpPr>
            <p:spPr bwMode="hidden">
              <a:xfrm>
                <a:off x="1566" y="0"/>
                <a:ext cx="425" cy="4316"/>
              </a:xfrm>
              <a:custGeom>
                <a:avLst/>
                <a:gdLst>
                  <a:gd name="T0" fmla="*/ 424 w 424"/>
                  <a:gd name="T1" fmla="*/ 0 h 4316"/>
                  <a:gd name="T2" fmla="*/ 412 w 424"/>
                  <a:gd name="T3" fmla="*/ 0 h 4316"/>
                  <a:gd name="T4" fmla="*/ 316 w 424"/>
                  <a:gd name="T5" fmla="*/ 222 h 4316"/>
                  <a:gd name="T6" fmla="*/ 239 w 424"/>
                  <a:gd name="T7" fmla="*/ 462 h 4316"/>
                  <a:gd name="T8" fmla="*/ 167 w 424"/>
                  <a:gd name="T9" fmla="*/ 707 h 4316"/>
                  <a:gd name="T10" fmla="*/ 107 w 424"/>
                  <a:gd name="T11" fmla="*/ 971 h 4316"/>
                  <a:gd name="T12" fmla="*/ 65 w 424"/>
                  <a:gd name="T13" fmla="*/ 1247 h 4316"/>
                  <a:gd name="T14" fmla="*/ 29 w 424"/>
                  <a:gd name="T15" fmla="*/ 1529 h 4316"/>
                  <a:gd name="T16" fmla="*/ 6 w 424"/>
                  <a:gd name="T17" fmla="*/ 1822 h 4316"/>
                  <a:gd name="T18" fmla="*/ 0 w 424"/>
                  <a:gd name="T19" fmla="*/ 2122 h 4316"/>
                  <a:gd name="T20" fmla="*/ 6 w 424"/>
                  <a:gd name="T21" fmla="*/ 2404 h 4316"/>
                  <a:gd name="T22" fmla="*/ 24 w 424"/>
                  <a:gd name="T23" fmla="*/ 2686 h 4316"/>
                  <a:gd name="T24" fmla="*/ 47 w 424"/>
                  <a:gd name="T25" fmla="*/ 2961 h 4316"/>
                  <a:gd name="T26" fmla="*/ 89 w 424"/>
                  <a:gd name="T27" fmla="*/ 3243 h 4316"/>
                  <a:gd name="T28" fmla="*/ 137 w 424"/>
                  <a:gd name="T29" fmla="*/ 3519 h 4316"/>
                  <a:gd name="T30" fmla="*/ 197 w 424"/>
                  <a:gd name="T31" fmla="*/ 3788 h 4316"/>
                  <a:gd name="T32" fmla="*/ 269 w 424"/>
                  <a:gd name="T33" fmla="*/ 4058 h 4316"/>
                  <a:gd name="T34" fmla="*/ 346 w 424"/>
                  <a:gd name="T35" fmla="*/ 4316 h 4316"/>
                  <a:gd name="T36" fmla="*/ 358 w 424"/>
                  <a:gd name="T37" fmla="*/ 4316 h 4316"/>
                  <a:gd name="T38" fmla="*/ 281 w 424"/>
                  <a:gd name="T39" fmla="*/ 4058 h 4316"/>
                  <a:gd name="T40" fmla="*/ 209 w 424"/>
                  <a:gd name="T41" fmla="*/ 3788 h 4316"/>
                  <a:gd name="T42" fmla="*/ 149 w 424"/>
                  <a:gd name="T43" fmla="*/ 3519 h 4316"/>
                  <a:gd name="T44" fmla="*/ 101 w 424"/>
                  <a:gd name="T45" fmla="*/ 3243 h 4316"/>
                  <a:gd name="T46" fmla="*/ 59 w 424"/>
                  <a:gd name="T47" fmla="*/ 2961 h 4316"/>
                  <a:gd name="T48" fmla="*/ 35 w 424"/>
                  <a:gd name="T49" fmla="*/ 2686 h 4316"/>
                  <a:gd name="T50" fmla="*/ 18 w 424"/>
                  <a:gd name="T51" fmla="*/ 2404 h 4316"/>
                  <a:gd name="T52" fmla="*/ 12 w 424"/>
                  <a:gd name="T53" fmla="*/ 2122 h 4316"/>
                  <a:gd name="T54" fmla="*/ 18 w 424"/>
                  <a:gd name="T55" fmla="*/ 1822 h 4316"/>
                  <a:gd name="T56" fmla="*/ 41 w 424"/>
                  <a:gd name="T57" fmla="*/ 1529 h 4316"/>
                  <a:gd name="T58" fmla="*/ 71 w 424"/>
                  <a:gd name="T59" fmla="*/ 1247 h 4316"/>
                  <a:gd name="T60" fmla="*/ 119 w 424"/>
                  <a:gd name="T61" fmla="*/ 971 h 4316"/>
                  <a:gd name="T62" fmla="*/ 179 w 424"/>
                  <a:gd name="T63" fmla="*/ 707 h 4316"/>
                  <a:gd name="T64" fmla="*/ 245 w 424"/>
                  <a:gd name="T65" fmla="*/ 462 h 4316"/>
                  <a:gd name="T66" fmla="*/ 328 w 424"/>
                  <a:gd name="T67" fmla="*/ 222 h 4316"/>
                  <a:gd name="T68" fmla="*/ 424 w 424"/>
                  <a:gd name="T69" fmla="*/ 0 h 4316"/>
                  <a:gd name="T70" fmla="*/ 424 w 424"/>
                  <a:gd name="T71" fmla="*/ 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" name="Freeform 17"/>
              <p:cNvSpPr>
                <a:spLocks/>
              </p:cNvSpPr>
              <p:nvPr userDrawn="1"/>
            </p:nvSpPr>
            <p:spPr bwMode="hidden">
              <a:xfrm>
                <a:off x="1128" y="0"/>
                <a:ext cx="575" cy="4316"/>
              </a:xfrm>
              <a:custGeom>
                <a:avLst/>
                <a:gdLst>
                  <a:gd name="T0" fmla="*/ 12 w 574"/>
                  <a:gd name="T1" fmla="*/ 2146 h 4316"/>
                  <a:gd name="T2" fmla="*/ 24 w 574"/>
                  <a:gd name="T3" fmla="*/ 1846 h 4316"/>
                  <a:gd name="T4" fmla="*/ 54 w 574"/>
                  <a:gd name="T5" fmla="*/ 1559 h 4316"/>
                  <a:gd name="T6" fmla="*/ 96 w 574"/>
                  <a:gd name="T7" fmla="*/ 1277 h 4316"/>
                  <a:gd name="T8" fmla="*/ 162 w 574"/>
                  <a:gd name="T9" fmla="*/ 1001 h 4316"/>
                  <a:gd name="T10" fmla="*/ 239 w 574"/>
                  <a:gd name="T11" fmla="*/ 731 h 4316"/>
                  <a:gd name="T12" fmla="*/ 335 w 574"/>
                  <a:gd name="T13" fmla="*/ 480 h 4316"/>
                  <a:gd name="T14" fmla="*/ 449 w 574"/>
                  <a:gd name="T15" fmla="*/ 234 h 4316"/>
                  <a:gd name="T16" fmla="*/ 574 w 574"/>
                  <a:gd name="T17" fmla="*/ 0 h 4316"/>
                  <a:gd name="T18" fmla="*/ 562 w 574"/>
                  <a:gd name="T19" fmla="*/ 0 h 4316"/>
                  <a:gd name="T20" fmla="*/ 437 w 574"/>
                  <a:gd name="T21" fmla="*/ 234 h 4316"/>
                  <a:gd name="T22" fmla="*/ 323 w 574"/>
                  <a:gd name="T23" fmla="*/ 480 h 4316"/>
                  <a:gd name="T24" fmla="*/ 227 w 574"/>
                  <a:gd name="T25" fmla="*/ 737 h 4316"/>
                  <a:gd name="T26" fmla="*/ 150 w 574"/>
                  <a:gd name="T27" fmla="*/ 1001 h 4316"/>
                  <a:gd name="T28" fmla="*/ 84 w 574"/>
                  <a:gd name="T29" fmla="*/ 1277 h 4316"/>
                  <a:gd name="T30" fmla="*/ 42 w 574"/>
                  <a:gd name="T31" fmla="*/ 1559 h 4316"/>
                  <a:gd name="T32" fmla="*/ 12 w 574"/>
                  <a:gd name="T33" fmla="*/ 1852 h 4316"/>
                  <a:gd name="T34" fmla="*/ 0 w 574"/>
                  <a:gd name="T35" fmla="*/ 2146 h 4316"/>
                  <a:gd name="T36" fmla="*/ 6 w 574"/>
                  <a:gd name="T37" fmla="*/ 2434 h 4316"/>
                  <a:gd name="T38" fmla="*/ 30 w 574"/>
                  <a:gd name="T39" fmla="*/ 2715 h 4316"/>
                  <a:gd name="T40" fmla="*/ 66 w 574"/>
                  <a:gd name="T41" fmla="*/ 2997 h 4316"/>
                  <a:gd name="T42" fmla="*/ 120 w 574"/>
                  <a:gd name="T43" fmla="*/ 3273 h 4316"/>
                  <a:gd name="T44" fmla="*/ 191 w 574"/>
                  <a:gd name="T45" fmla="*/ 3549 h 4316"/>
                  <a:gd name="T46" fmla="*/ 275 w 574"/>
                  <a:gd name="T47" fmla="*/ 3812 h 4316"/>
                  <a:gd name="T48" fmla="*/ 371 w 574"/>
                  <a:gd name="T49" fmla="*/ 4070 h 4316"/>
                  <a:gd name="T50" fmla="*/ 484 w 574"/>
                  <a:gd name="T51" fmla="*/ 4316 h 4316"/>
                  <a:gd name="T52" fmla="*/ 496 w 574"/>
                  <a:gd name="T53" fmla="*/ 4316 h 4316"/>
                  <a:gd name="T54" fmla="*/ 383 w 574"/>
                  <a:gd name="T55" fmla="*/ 4070 h 4316"/>
                  <a:gd name="T56" fmla="*/ 287 w 574"/>
                  <a:gd name="T57" fmla="*/ 3812 h 4316"/>
                  <a:gd name="T58" fmla="*/ 203 w 574"/>
                  <a:gd name="T59" fmla="*/ 3549 h 4316"/>
                  <a:gd name="T60" fmla="*/ 132 w 574"/>
                  <a:gd name="T61" fmla="*/ 3273 h 4316"/>
                  <a:gd name="T62" fmla="*/ 78 w 574"/>
                  <a:gd name="T63" fmla="*/ 2997 h 4316"/>
                  <a:gd name="T64" fmla="*/ 42 w 574"/>
                  <a:gd name="T65" fmla="*/ 2715 h 4316"/>
                  <a:gd name="T66" fmla="*/ 18 w 574"/>
                  <a:gd name="T67" fmla="*/ 2434 h 4316"/>
                  <a:gd name="T68" fmla="*/ 12 w 574"/>
                  <a:gd name="T69" fmla="*/ 2146 h 4316"/>
                  <a:gd name="T70" fmla="*/ 12 w 574"/>
                  <a:gd name="T71" fmla="*/ 2146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" name="Freeform 18"/>
              <p:cNvSpPr>
                <a:spLocks/>
              </p:cNvSpPr>
              <p:nvPr userDrawn="1"/>
            </p:nvSpPr>
            <p:spPr bwMode="hidden">
              <a:xfrm>
                <a:off x="702" y="0"/>
                <a:ext cx="737" cy="4316"/>
              </a:xfrm>
              <a:custGeom>
                <a:avLst/>
                <a:gdLst>
                  <a:gd name="T0" fmla="*/ 12 w 735"/>
                  <a:gd name="T1" fmla="*/ 2098 h 4316"/>
                  <a:gd name="T2" fmla="*/ 29 w 735"/>
                  <a:gd name="T3" fmla="*/ 1798 h 4316"/>
                  <a:gd name="T4" fmla="*/ 71 w 735"/>
                  <a:gd name="T5" fmla="*/ 1505 h 4316"/>
                  <a:gd name="T6" fmla="*/ 131 w 735"/>
                  <a:gd name="T7" fmla="*/ 1223 h 4316"/>
                  <a:gd name="T8" fmla="*/ 215 w 735"/>
                  <a:gd name="T9" fmla="*/ 941 h 4316"/>
                  <a:gd name="T10" fmla="*/ 316 w 735"/>
                  <a:gd name="T11" fmla="*/ 689 h 4316"/>
                  <a:gd name="T12" fmla="*/ 442 w 735"/>
                  <a:gd name="T13" fmla="*/ 444 h 4316"/>
                  <a:gd name="T14" fmla="*/ 580 w 735"/>
                  <a:gd name="T15" fmla="*/ 216 h 4316"/>
                  <a:gd name="T16" fmla="*/ 735 w 735"/>
                  <a:gd name="T17" fmla="*/ 0 h 4316"/>
                  <a:gd name="T18" fmla="*/ 723 w 735"/>
                  <a:gd name="T19" fmla="*/ 0 h 4316"/>
                  <a:gd name="T20" fmla="*/ 568 w 735"/>
                  <a:gd name="T21" fmla="*/ 210 h 4316"/>
                  <a:gd name="T22" fmla="*/ 430 w 735"/>
                  <a:gd name="T23" fmla="*/ 438 h 4316"/>
                  <a:gd name="T24" fmla="*/ 311 w 735"/>
                  <a:gd name="T25" fmla="*/ 683 h 4316"/>
                  <a:gd name="T26" fmla="*/ 209 w 735"/>
                  <a:gd name="T27" fmla="*/ 941 h 4316"/>
                  <a:gd name="T28" fmla="*/ 125 w 735"/>
                  <a:gd name="T29" fmla="*/ 1217 h 4316"/>
                  <a:gd name="T30" fmla="*/ 59 w 735"/>
                  <a:gd name="T31" fmla="*/ 1505 h 4316"/>
                  <a:gd name="T32" fmla="*/ 18 w 735"/>
                  <a:gd name="T33" fmla="*/ 1798 h 4316"/>
                  <a:gd name="T34" fmla="*/ 0 w 735"/>
                  <a:gd name="T35" fmla="*/ 2098 h 4316"/>
                  <a:gd name="T36" fmla="*/ 6 w 735"/>
                  <a:gd name="T37" fmla="*/ 2404 h 4316"/>
                  <a:gd name="T38" fmla="*/ 29 w 735"/>
                  <a:gd name="T39" fmla="*/ 2709 h 4316"/>
                  <a:gd name="T40" fmla="*/ 77 w 735"/>
                  <a:gd name="T41" fmla="*/ 3015 h 4316"/>
                  <a:gd name="T42" fmla="*/ 149 w 735"/>
                  <a:gd name="T43" fmla="*/ 3315 h 4316"/>
                  <a:gd name="T44" fmla="*/ 227 w 735"/>
                  <a:gd name="T45" fmla="*/ 3573 h 4316"/>
                  <a:gd name="T46" fmla="*/ 316 w 735"/>
                  <a:gd name="T47" fmla="*/ 3824 h 4316"/>
                  <a:gd name="T48" fmla="*/ 424 w 735"/>
                  <a:gd name="T49" fmla="*/ 4076 h 4316"/>
                  <a:gd name="T50" fmla="*/ 544 w 735"/>
                  <a:gd name="T51" fmla="*/ 4316 h 4316"/>
                  <a:gd name="T52" fmla="*/ 556 w 735"/>
                  <a:gd name="T53" fmla="*/ 4316 h 4316"/>
                  <a:gd name="T54" fmla="*/ 436 w 735"/>
                  <a:gd name="T55" fmla="*/ 4076 h 4316"/>
                  <a:gd name="T56" fmla="*/ 328 w 735"/>
                  <a:gd name="T57" fmla="*/ 3824 h 4316"/>
                  <a:gd name="T58" fmla="*/ 239 w 735"/>
                  <a:gd name="T59" fmla="*/ 3573 h 4316"/>
                  <a:gd name="T60" fmla="*/ 161 w 735"/>
                  <a:gd name="T61" fmla="*/ 3315 h 4316"/>
                  <a:gd name="T62" fmla="*/ 89 w 735"/>
                  <a:gd name="T63" fmla="*/ 3015 h 4316"/>
                  <a:gd name="T64" fmla="*/ 41 w 735"/>
                  <a:gd name="T65" fmla="*/ 2709 h 4316"/>
                  <a:gd name="T66" fmla="*/ 18 w 735"/>
                  <a:gd name="T67" fmla="*/ 2404 h 4316"/>
                  <a:gd name="T68" fmla="*/ 12 w 735"/>
                  <a:gd name="T69" fmla="*/ 2098 h 4316"/>
                  <a:gd name="T70" fmla="*/ 12 w 735"/>
                  <a:gd name="T71" fmla="*/ 2098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" name="Freeform 19"/>
              <p:cNvSpPr>
                <a:spLocks/>
              </p:cNvSpPr>
              <p:nvPr userDrawn="1"/>
            </p:nvSpPr>
            <p:spPr bwMode="hidden">
              <a:xfrm>
                <a:off x="288" y="0"/>
                <a:ext cx="840" cy="4316"/>
              </a:xfrm>
              <a:custGeom>
                <a:avLst/>
                <a:gdLst>
                  <a:gd name="T0" fmla="*/ 18 w 837"/>
                  <a:gd name="T1" fmla="*/ 1948 h 4316"/>
                  <a:gd name="T2" fmla="*/ 48 w 837"/>
                  <a:gd name="T3" fmla="*/ 1708 h 4316"/>
                  <a:gd name="T4" fmla="*/ 96 w 837"/>
                  <a:gd name="T5" fmla="*/ 1475 h 4316"/>
                  <a:gd name="T6" fmla="*/ 161 w 837"/>
                  <a:gd name="T7" fmla="*/ 1235 h 4316"/>
                  <a:gd name="T8" fmla="*/ 251 w 837"/>
                  <a:gd name="T9" fmla="*/ 995 h 4316"/>
                  <a:gd name="T10" fmla="*/ 365 w 837"/>
                  <a:gd name="T11" fmla="*/ 755 h 4316"/>
                  <a:gd name="T12" fmla="*/ 496 w 837"/>
                  <a:gd name="T13" fmla="*/ 510 h 4316"/>
                  <a:gd name="T14" fmla="*/ 658 w 837"/>
                  <a:gd name="T15" fmla="*/ 258 h 4316"/>
                  <a:gd name="T16" fmla="*/ 741 w 837"/>
                  <a:gd name="T17" fmla="*/ 132 h 4316"/>
                  <a:gd name="T18" fmla="*/ 837 w 837"/>
                  <a:gd name="T19" fmla="*/ 0 h 4316"/>
                  <a:gd name="T20" fmla="*/ 825 w 837"/>
                  <a:gd name="T21" fmla="*/ 0 h 4316"/>
                  <a:gd name="T22" fmla="*/ 729 w 837"/>
                  <a:gd name="T23" fmla="*/ 132 h 4316"/>
                  <a:gd name="T24" fmla="*/ 640 w 837"/>
                  <a:gd name="T25" fmla="*/ 258 h 4316"/>
                  <a:gd name="T26" fmla="*/ 562 w 837"/>
                  <a:gd name="T27" fmla="*/ 384 h 4316"/>
                  <a:gd name="T28" fmla="*/ 484 w 837"/>
                  <a:gd name="T29" fmla="*/ 510 h 4316"/>
                  <a:gd name="T30" fmla="*/ 353 w 837"/>
                  <a:gd name="T31" fmla="*/ 755 h 4316"/>
                  <a:gd name="T32" fmla="*/ 239 w 837"/>
                  <a:gd name="T33" fmla="*/ 995 h 4316"/>
                  <a:gd name="T34" fmla="*/ 150 w 837"/>
                  <a:gd name="T35" fmla="*/ 1235 h 4316"/>
                  <a:gd name="T36" fmla="*/ 84 w 837"/>
                  <a:gd name="T37" fmla="*/ 1469 h 4316"/>
                  <a:gd name="T38" fmla="*/ 36 w 837"/>
                  <a:gd name="T39" fmla="*/ 1702 h 4316"/>
                  <a:gd name="T40" fmla="*/ 6 w 837"/>
                  <a:gd name="T41" fmla="*/ 1942 h 4316"/>
                  <a:gd name="T42" fmla="*/ 0 w 837"/>
                  <a:gd name="T43" fmla="*/ 2200 h 4316"/>
                  <a:gd name="T44" fmla="*/ 12 w 837"/>
                  <a:gd name="T45" fmla="*/ 2470 h 4316"/>
                  <a:gd name="T46" fmla="*/ 48 w 837"/>
                  <a:gd name="T47" fmla="*/ 2739 h 4316"/>
                  <a:gd name="T48" fmla="*/ 114 w 837"/>
                  <a:gd name="T49" fmla="*/ 3027 h 4316"/>
                  <a:gd name="T50" fmla="*/ 150 w 837"/>
                  <a:gd name="T51" fmla="*/ 3171 h 4316"/>
                  <a:gd name="T52" fmla="*/ 197 w 837"/>
                  <a:gd name="T53" fmla="*/ 3321 h 4316"/>
                  <a:gd name="T54" fmla="*/ 245 w 837"/>
                  <a:gd name="T55" fmla="*/ 3477 h 4316"/>
                  <a:gd name="T56" fmla="*/ 305 w 837"/>
                  <a:gd name="T57" fmla="*/ 3639 h 4316"/>
                  <a:gd name="T58" fmla="*/ 365 w 837"/>
                  <a:gd name="T59" fmla="*/ 3800 h 4316"/>
                  <a:gd name="T60" fmla="*/ 437 w 837"/>
                  <a:gd name="T61" fmla="*/ 3968 h 4316"/>
                  <a:gd name="T62" fmla="*/ 508 w 837"/>
                  <a:gd name="T63" fmla="*/ 4136 h 4316"/>
                  <a:gd name="T64" fmla="*/ 592 w 837"/>
                  <a:gd name="T65" fmla="*/ 4316 h 4316"/>
                  <a:gd name="T66" fmla="*/ 604 w 837"/>
                  <a:gd name="T67" fmla="*/ 4316 h 4316"/>
                  <a:gd name="T68" fmla="*/ 520 w 837"/>
                  <a:gd name="T69" fmla="*/ 4136 h 4316"/>
                  <a:gd name="T70" fmla="*/ 448 w 837"/>
                  <a:gd name="T71" fmla="*/ 3968 h 4316"/>
                  <a:gd name="T72" fmla="*/ 377 w 837"/>
                  <a:gd name="T73" fmla="*/ 3800 h 4316"/>
                  <a:gd name="T74" fmla="*/ 317 w 837"/>
                  <a:gd name="T75" fmla="*/ 3639 h 4316"/>
                  <a:gd name="T76" fmla="*/ 257 w 837"/>
                  <a:gd name="T77" fmla="*/ 3477 h 4316"/>
                  <a:gd name="T78" fmla="*/ 209 w 837"/>
                  <a:gd name="T79" fmla="*/ 3327 h 4316"/>
                  <a:gd name="T80" fmla="*/ 161 w 837"/>
                  <a:gd name="T81" fmla="*/ 3171 h 4316"/>
                  <a:gd name="T82" fmla="*/ 126 w 837"/>
                  <a:gd name="T83" fmla="*/ 3027 h 4316"/>
                  <a:gd name="T84" fmla="*/ 60 w 837"/>
                  <a:gd name="T85" fmla="*/ 2739 h 4316"/>
                  <a:gd name="T86" fmla="*/ 24 w 837"/>
                  <a:gd name="T87" fmla="*/ 2470 h 4316"/>
                  <a:gd name="T88" fmla="*/ 12 w 837"/>
                  <a:gd name="T89" fmla="*/ 2206 h 4316"/>
                  <a:gd name="T90" fmla="*/ 18 w 837"/>
                  <a:gd name="T91" fmla="*/ 1948 h 4316"/>
                  <a:gd name="T92" fmla="*/ 18 w 837"/>
                  <a:gd name="T93" fmla="*/ 1948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1" name="Freeform 20"/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>
                <a:gd name="T0" fmla="*/ 0 w 604"/>
                <a:gd name="T1" fmla="*/ 54 h 1415"/>
                <a:gd name="T2" fmla="*/ 42 w 604"/>
                <a:gd name="T3" fmla="*/ 228 h 1415"/>
                <a:gd name="T4" fmla="*/ 96 w 604"/>
                <a:gd name="T5" fmla="*/ 402 h 1415"/>
                <a:gd name="T6" fmla="*/ 161 w 604"/>
                <a:gd name="T7" fmla="*/ 576 h 1415"/>
                <a:gd name="T8" fmla="*/ 227 w 604"/>
                <a:gd name="T9" fmla="*/ 744 h 1415"/>
                <a:gd name="T10" fmla="*/ 305 w 604"/>
                <a:gd name="T11" fmla="*/ 917 h 1415"/>
                <a:gd name="T12" fmla="*/ 389 w 604"/>
                <a:gd name="T13" fmla="*/ 1085 h 1415"/>
                <a:gd name="T14" fmla="*/ 484 w 604"/>
                <a:gd name="T15" fmla="*/ 1253 h 1415"/>
                <a:gd name="T16" fmla="*/ 586 w 604"/>
                <a:gd name="T17" fmla="*/ 1415 h 1415"/>
                <a:gd name="T18" fmla="*/ 604 w 604"/>
                <a:gd name="T19" fmla="*/ 1415 h 1415"/>
                <a:gd name="T20" fmla="*/ 496 w 604"/>
                <a:gd name="T21" fmla="*/ 1247 h 1415"/>
                <a:gd name="T22" fmla="*/ 401 w 604"/>
                <a:gd name="T23" fmla="*/ 1073 h 1415"/>
                <a:gd name="T24" fmla="*/ 311 w 604"/>
                <a:gd name="T25" fmla="*/ 899 h 1415"/>
                <a:gd name="T26" fmla="*/ 233 w 604"/>
                <a:gd name="T27" fmla="*/ 720 h 1415"/>
                <a:gd name="T28" fmla="*/ 161 w 604"/>
                <a:gd name="T29" fmla="*/ 546 h 1415"/>
                <a:gd name="T30" fmla="*/ 102 w 604"/>
                <a:gd name="T31" fmla="*/ 366 h 1415"/>
                <a:gd name="T32" fmla="*/ 48 w 604"/>
                <a:gd name="T33" fmla="*/ 180 h 1415"/>
                <a:gd name="T34" fmla="*/ 0 w 604"/>
                <a:gd name="T35" fmla="*/ 0 h 1415"/>
                <a:gd name="T36" fmla="*/ 0 w 604"/>
                <a:gd name="T37" fmla="*/ 54 h 1415"/>
                <a:gd name="T38" fmla="*/ 0 w 604"/>
                <a:gd name="T39" fmla="*/ 54 h 14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Freeform 21"/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>
                <a:gd name="T0" fmla="*/ 0 w 227"/>
                <a:gd name="T1" fmla="*/ 30 h 426"/>
                <a:gd name="T2" fmla="*/ 108 w 227"/>
                <a:gd name="T3" fmla="*/ 240 h 426"/>
                <a:gd name="T4" fmla="*/ 215 w 227"/>
                <a:gd name="T5" fmla="*/ 426 h 426"/>
                <a:gd name="T6" fmla="*/ 227 w 227"/>
                <a:gd name="T7" fmla="*/ 426 h 426"/>
                <a:gd name="T8" fmla="*/ 167 w 227"/>
                <a:gd name="T9" fmla="*/ 330 h 426"/>
                <a:gd name="T10" fmla="*/ 114 w 227"/>
                <a:gd name="T11" fmla="*/ 222 h 426"/>
                <a:gd name="T12" fmla="*/ 0 w 227"/>
                <a:gd name="T13" fmla="*/ 0 h 426"/>
                <a:gd name="T14" fmla="*/ 0 w 227"/>
                <a:gd name="T15" fmla="*/ 30 h 426"/>
                <a:gd name="T16" fmla="*/ 0 w 227"/>
                <a:gd name="T17" fmla="*/ 30 h 4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Freeform 22"/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>
                <a:gd name="T0" fmla="*/ 981 w 981"/>
                <a:gd name="T1" fmla="*/ 1786 h 1786"/>
                <a:gd name="T2" fmla="*/ 981 w 981"/>
                <a:gd name="T3" fmla="*/ 1720 h 1786"/>
                <a:gd name="T4" fmla="*/ 969 w 981"/>
                <a:gd name="T5" fmla="*/ 1666 h 1786"/>
                <a:gd name="T6" fmla="*/ 957 w 981"/>
                <a:gd name="T7" fmla="*/ 1613 h 1786"/>
                <a:gd name="T8" fmla="*/ 921 w 981"/>
                <a:gd name="T9" fmla="*/ 1487 h 1786"/>
                <a:gd name="T10" fmla="*/ 885 w 981"/>
                <a:gd name="T11" fmla="*/ 1361 h 1786"/>
                <a:gd name="T12" fmla="*/ 796 w 981"/>
                <a:gd name="T13" fmla="*/ 1121 h 1786"/>
                <a:gd name="T14" fmla="*/ 682 w 981"/>
                <a:gd name="T15" fmla="*/ 899 h 1786"/>
                <a:gd name="T16" fmla="*/ 562 w 981"/>
                <a:gd name="T17" fmla="*/ 689 h 1786"/>
                <a:gd name="T18" fmla="*/ 431 w 981"/>
                <a:gd name="T19" fmla="*/ 498 h 1786"/>
                <a:gd name="T20" fmla="*/ 293 w 981"/>
                <a:gd name="T21" fmla="*/ 318 h 1786"/>
                <a:gd name="T22" fmla="*/ 150 w 981"/>
                <a:gd name="T23" fmla="*/ 150 h 1786"/>
                <a:gd name="T24" fmla="*/ 12 w 981"/>
                <a:gd name="T25" fmla="*/ 0 h 1786"/>
                <a:gd name="T26" fmla="*/ 0 w 981"/>
                <a:gd name="T27" fmla="*/ 0 h 1786"/>
                <a:gd name="T28" fmla="*/ 138 w 981"/>
                <a:gd name="T29" fmla="*/ 150 h 1786"/>
                <a:gd name="T30" fmla="*/ 275 w 981"/>
                <a:gd name="T31" fmla="*/ 318 h 1786"/>
                <a:gd name="T32" fmla="*/ 413 w 981"/>
                <a:gd name="T33" fmla="*/ 498 h 1786"/>
                <a:gd name="T34" fmla="*/ 545 w 981"/>
                <a:gd name="T35" fmla="*/ 689 h 1786"/>
                <a:gd name="T36" fmla="*/ 670 w 981"/>
                <a:gd name="T37" fmla="*/ 899 h 1786"/>
                <a:gd name="T38" fmla="*/ 778 w 981"/>
                <a:gd name="T39" fmla="*/ 1121 h 1786"/>
                <a:gd name="T40" fmla="*/ 873 w 981"/>
                <a:gd name="T41" fmla="*/ 1361 h 1786"/>
                <a:gd name="T42" fmla="*/ 909 w 981"/>
                <a:gd name="T43" fmla="*/ 1487 h 1786"/>
                <a:gd name="T44" fmla="*/ 945 w 981"/>
                <a:gd name="T45" fmla="*/ 1619 h 1786"/>
                <a:gd name="T46" fmla="*/ 963 w 981"/>
                <a:gd name="T47" fmla="*/ 1702 h 1786"/>
                <a:gd name="T48" fmla="*/ 981 w 981"/>
                <a:gd name="T49" fmla="*/ 1786 h 1786"/>
                <a:gd name="T50" fmla="*/ 981 w 981"/>
                <a:gd name="T51" fmla="*/ 1786 h 17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Freeform 23"/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>
                <a:gd name="T0" fmla="*/ 717 w 717"/>
                <a:gd name="T1" fmla="*/ 845 h 845"/>
                <a:gd name="T2" fmla="*/ 717 w 717"/>
                <a:gd name="T3" fmla="*/ 821 h 845"/>
                <a:gd name="T4" fmla="*/ 574 w 717"/>
                <a:gd name="T5" fmla="*/ 605 h 845"/>
                <a:gd name="T6" fmla="*/ 406 w 717"/>
                <a:gd name="T7" fmla="*/ 396 h 845"/>
                <a:gd name="T8" fmla="*/ 221 w 717"/>
                <a:gd name="T9" fmla="*/ 192 h 845"/>
                <a:gd name="T10" fmla="*/ 17 w 717"/>
                <a:gd name="T11" fmla="*/ 0 h 845"/>
                <a:gd name="T12" fmla="*/ 0 w 717"/>
                <a:gd name="T13" fmla="*/ 0 h 845"/>
                <a:gd name="T14" fmla="*/ 209 w 717"/>
                <a:gd name="T15" fmla="*/ 198 h 845"/>
                <a:gd name="T16" fmla="*/ 400 w 717"/>
                <a:gd name="T17" fmla="*/ 408 h 845"/>
                <a:gd name="T18" fmla="*/ 568 w 717"/>
                <a:gd name="T19" fmla="*/ 623 h 845"/>
                <a:gd name="T20" fmla="*/ 717 w 717"/>
                <a:gd name="T21" fmla="*/ 845 h 845"/>
                <a:gd name="T22" fmla="*/ 717 w 717"/>
                <a:gd name="T23" fmla="*/ 845 h 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Freeform 24"/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>
                <a:gd name="T0" fmla="*/ 407 w 407"/>
                <a:gd name="T1" fmla="*/ 414 h 414"/>
                <a:gd name="T2" fmla="*/ 407 w 407"/>
                <a:gd name="T3" fmla="*/ 396 h 414"/>
                <a:gd name="T4" fmla="*/ 222 w 407"/>
                <a:gd name="T5" fmla="*/ 192 h 414"/>
                <a:gd name="T6" fmla="*/ 12 w 407"/>
                <a:gd name="T7" fmla="*/ 0 h 414"/>
                <a:gd name="T8" fmla="*/ 0 w 407"/>
                <a:gd name="T9" fmla="*/ 0 h 414"/>
                <a:gd name="T10" fmla="*/ 108 w 407"/>
                <a:gd name="T11" fmla="*/ 102 h 414"/>
                <a:gd name="T12" fmla="*/ 216 w 407"/>
                <a:gd name="T13" fmla="*/ 204 h 414"/>
                <a:gd name="T14" fmla="*/ 407 w 407"/>
                <a:gd name="T15" fmla="*/ 414 h 414"/>
                <a:gd name="T16" fmla="*/ 407 w 407"/>
                <a:gd name="T17" fmla="*/ 414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" name="Freeform 25"/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>
                <a:gd name="T0" fmla="*/ 0 w 855"/>
                <a:gd name="T1" fmla="*/ 1361 h 1409"/>
                <a:gd name="T2" fmla="*/ 0 w 855"/>
                <a:gd name="T3" fmla="*/ 1409 h 1409"/>
                <a:gd name="T4" fmla="*/ 54 w 855"/>
                <a:gd name="T5" fmla="*/ 1211 h 1409"/>
                <a:gd name="T6" fmla="*/ 126 w 855"/>
                <a:gd name="T7" fmla="*/ 1013 h 1409"/>
                <a:gd name="T8" fmla="*/ 215 w 855"/>
                <a:gd name="T9" fmla="*/ 827 h 1409"/>
                <a:gd name="T10" fmla="*/ 311 w 855"/>
                <a:gd name="T11" fmla="*/ 647 h 1409"/>
                <a:gd name="T12" fmla="*/ 431 w 855"/>
                <a:gd name="T13" fmla="*/ 474 h 1409"/>
                <a:gd name="T14" fmla="*/ 556 w 855"/>
                <a:gd name="T15" fmla="*/ 312 h 1409"/>
                <a:gd name="T16" fmla="*/ 700 w 855"/>
                <a:gd name="T17" fmla="*/ 150 h 1409"/>
                <a:gd name="T18" fmla="*/ 855 w 855"/>
                <a:gd name="T19" fmla="*/ 0 h 1409"/>
                <a:gd name="T20" fmla="*/ 837 w 855"/>
                <a:gd name="T21" fmla="*/ 0 h 1409"/>
                <a:gd name="T22" fmla="*/ 688 w 855"/>
                <a:gd name="T23" fmla="*/ 144 h 1409"/>
                <a:gd name="T24" fmla="*/ 550 w 855"/>
                <a:gd name="T25" fmla="*/ 300 h 1409"/>
                <a:gd name="T26" fmla="*/ 425 w 855"/>
                <a:gd name="T27" fmla="*/ 462 h 1409"/>
                <a:gd name="T28" fmla="*/ 311 w 855"/>
                <a:gd name="T29" fmla="*/ 629 h 1409"/>
                <a:gd name="T30" fmla="*/ 215 w 855"/>
                <a:gd name="T31" fmla="*/ 803 h 1409"/>
                <a:gd name="T32" fmla="*/ 132 w 855"/>
                <a:gd name="T33" fmla="*/ 983 h 1409"/>
                <a:gd name="T34" fmla="*/ 60 w 855"/>
                <a:gd name="T35" fmla="*/ 1169 h 1409"/>
                <a:gd name="T36" fmla="*/ 0 w 855"/>
                <a:gd name="T37" fmla="*/ 1361 h 1409"/>
                <a:gd name="T38" fmla="*/ 0 w 855"/>
                <a:gd name="T39" fmla="*/ 1361 h 14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>
                <a:gd name="T0" fmla="*/ 586 w 586"/>
                <a:gd name="T1" fmla="*/ 0 h 599"/>
                <a:gd name="T2" fmla="*/ 568 w 586"/>
                <a:gd name="T3" fmla="*/ 0 h 599"/>
                <a:gd name="T4" fmla="*/ 407 w 586"/>
                <a:gd name="T5" fmla="*/ 132 h 599"/>
                <a:gd name="T6" fmla="*/ 257 w 586"/>
                <a:gd name="T7" fmla="*/ 270 h 599"/>
                <a:gd name="T8" fmla="*/ 120 w 586"/>
                <a:gd name="T9" fmla="*/ 420 h 599"/>
                <a:gd name="T10" fmla="*/ 0 w 586"/>
                <a:gd name="T11" fmla="*/ 575 h 599"/>
                <a:gd name="T12" fmla="*/ 0 w 586"/>
                <a:gd name="T13" fmla="*/ 599 h 599"/>
                <a:gd name="T14" fmla="*/ 120 w 586"/>
                <a:gd name="T15" fmla="*/ 432 h 599"/>
                <a:gd name="T16" fmla="*/ 257 w 586"/>
                <a:gd name="T17" fmla="*/ 282 h 599"/>
                <a:gd name="T18" fmla="*/ 413 w 586"/>
                <a:gd name="T19" fmla="*/ 138 h 599"/>
                <a:gd name="T20" fmla="*/ 586 w 586"/>
                <a:gd name="T21" fmla="*/ 0 h 599"/>
                <a:gd name="T22" fmla="*/ 586 w 586"/>
                <a:gd name="T23" fmla="*/ 0 h 5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" name="Freeform 27"/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>
                <a:gd name="T0" fmla="*/ 269 w 269"/>
                <a:gd name="T1" fmla="*/ 0 h 252"/>
                <a:gd name="T2" fmla="*/ 251 w 269"/>
                <a:gd name="T3" fmla="*/ 0 h 252"/>
                <a:gd name="T4" fmla="*/ 120 w 269"/>
                <a:gd name="T5" fmla="*/ 114 h 252"/>
                <a:gd name="T6" fmla="*/ 60 w 269"/>
                <a:gd name="T7" fmla="*/ 174 h 252"/>
                <a:gd name="T8" fmla="*/ 0 w 269"/>
                <a:gd name="T9" fmla="*/ 234 h 252"/>
                <a:gd name="T10" fmla="*/ 0 w 269"/>
                <a:gd name="T11" fmla="*/ 252 h 252"/>
                <a:gd name="T12" fmla="*/ 126 w 269"/>
                <a:gd name="T13" fmla="*/ 120 h 252"/>
                <a:gd name="T14" fmla="*/ 269 w 269"/>
                <a:gd name="T15" fmla="*/ 0 h 252"/>
                <a:gd name="T16" fmla="*/ 269 w 269"/>
                <a:gd name="T17" fmla="*/ 0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" name="Line 28"/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" name="Line 29"/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" name="Line 30"/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34" name="Group 31"/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37" name="Line 32"/>
              <p:cNvSpPr>
                <a:spLocks noChangeShapeType="1"/>
              </p:cNvSpPr>
              <p:nvPr userDrawn="1"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" name="Line 33"/>
              <p:cNvSpPr>
                <a:spLocks noChangeShapeType="1"/>
              </p:cNvSpPr>
              <p:nvPr userDrawn="1"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" name="Line 34"/>
              <p:cNvSpPr>
                <a:spLocks noChangeShapeType="1"/>
              </p:cNvSpPr>
              <p:nvPr userDrawn="1"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" name="Line 35"/>
              <p:cNvSpPr>
                <a:spLocks noChangeShapeType="1"/>
              </p:cNvSpPr>
              <p:nvPr userDrawn="1"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" name="Line 36"/>
              <p:cNvSpPr>
                <a:spLocks noChangeShapeType="1"/>
              </p:cNvSpPr>
              <p:nvPr userDrawn="1"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5" name="Line 37"/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" name="Line 38"/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46" r:id="rId1"/>
    <p:sldLayoutId id="2147484147" r:id="rId2"/>
    <p:sldLayoutId id="2147484148" r:id="rId3"/>
    <p:sldLayoutId id="2147484149" r:id="rId4"/>
    <p:sldLayoutId id="2147484150" r:id="rId5"/>
    <p:sldLayoutId id="2147484151" r:id="rId6"/>
    <p:sldLayoutId id="2147484152" r:id="rId7"/>
    <p:sldLayoutId id="2147484153" r:id="rId8"/>
    <p:sldLayoutId id="2147484154" r:id="rId9"/>
    <p:sldLayoutId id="2147484155" r:id="rId10"/>
    <p:sldLayoutId id="2147484156" r:id="rId11"/>
  </p:sldLayoutIdLst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50000">
                                          <p:val>
                                            <p:strVal val="#ppt_y+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30" grpId="0" build="p"/>
    </p:bldLst>
  </p:timing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B6106CE-1259-4F6A-BA6B-07E9DED414E6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0" name="Group 2"/>
          <p:cNvGrpSpPr>
            <a:grpSpLocks/>
          </p:cNvGrpSpPr>
          <p:nvPr userDrawn="1"/>
        </p:nvGrpSpPr>
        <p:grpSpPr bwMode="auto">
          <a:xfrm>
            <a:off x="1588" y="0"/>
            <a:ext cx="9148762" cy="6851650"/>
            <a:chOff x="1" y="0"/>
            <a:chExt cx="5763" cy="4316"/>
          </a:xfrm>
        </p:grpSpPr>
        <p:sp>
          <p:nvSpPr>
            <p:cNvPr id="11" name="Freeform 3"/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>
                <a:gd name="T0" fmla="*/ 717 w 717"/>
                <a:gd name="T1" fmla="*/ 72 h 1690"/>
                <a:gd name="T2" fmla="*/ 717 w 717"/>
                <a:gd name="T3" fmla="*/ 0 h 1690"/>
                <a:gd name="T4" fmla="*/ 699 w 717"/>
                <a:gd name="T5" fmla="*/ 101 h 1690"/>
                <a:gd name="T6" fmla="*/ 675 w 717"/>
                <a:gd name="T7" fmla="*/ 209 h 1690"/>
                <a:gd name="T8" fmla="*/ 627 w 717"/>
                <a:gd name="T9" fmla="*/ 389 h 1690"/>
                <a:gd name="T10" fmla="*/ 574 w 717"/>
                <a:gd name="T11" fmla="*/ 569 h 1690"/>
                <a:gd name="T12" fmla="*/ 502 w 717"/>
                <a:gd name="T13" fmla="*/ 749 h 1690"/>
                <a:gd name="T14" fmla="*/ 424 w 717"/>
                <a:gd name="T15" fmla="*/ 935 h 1690"/>
                <a:gd name="T16" fmla="*/ 334 w 717"/>
                <a:gd name="T17" fmla="*/ 1121 h 1690"/>
                <a:gd name="T18" fmla="*/ 233 w 717"/>
                <a:gd name="T19" fmla="*/ 1312 h 1690"/>
                <a:gd name="T20" fmla="*/ 125 w 717"/>
                <a:gd name="T21" fmla="*/ 1498 h 1690"/>
                <a:gd name="T22" fmla="*/ 0 w 717"/>
                <a:gd name="T23" fmla="*/ 1690 h 1690"/>
                <a:gd name="T24" fmla="*/ 11 w 717"/>
                <a:gd name="T25" fmla="*/ 1690 h 1690"/>
                <a:gd name="T26" fmla="*/ 137 w 717"/>
                <a:gd name="T27" fmla="*/ 1498 h 1690"/>
                <a:gd name="T28" fmla="*/ 245 w 717"/>
                <a:gd name="T29" fmla="*/ 1312 h 1690"/>
                <a:gd name="T30" fmla="*/ 346 w 717"/>
                <a:gd name="T31" fmla="*/ 1121 h 1690"/>
                <a:gd name="T32" fmla="*/ 436 w 717"/>
                <a:gd name="T33" fmla="*/ 935 h 1690"/>
                <a:gd name="T34" fmla="*/ 514 w 717"/>
                <a:gd name="T35" fmla="*/ 749 h 1690"/>
                <a:gd name="T36" fmla="*/ 585 w 717"/>
                <a:gd name="T37" fmla="*/ 569 h 1690"/>
                <a:gd name="T38" fmla="*/ 639 w 717"/>
                <a:gd name="T39" fmla="*/ 389 h 1690"/>
                <a:gd name="T40" fmla="*/ 687 w 717"/>
                <a:gd name="T41" fmla="*/ 209 h 1690"/>
                <a:gd name="T42" fmla="*/ 705 w 717"/>
                <a:gd name="T43" fmla="*/ 143 h 1690"/>
                <a:gd name="T44" fmla="*/ 717 w 717"/>
                <a:gd name="T45" fmla="*/ 72 h 1690"/>
                <a:gd name="T46" fmla="*/ 717 w 717"/>
                <a:gd name="T47" fmla="*/ 72 h 16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Freeform 4"/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>
                <a:gd name="T0" fmla="*/ 377 w 377"/>
                <a:gd name="T1" fmla="*/ 0 h 522"/>
                <a:gd name="T2" fmla="*/ 293 w 377"/>
                <a:gd name="T3" fmla="*/ 132 h 522"/>
                <a:gd name="T4" fmla="*/ 204 w 377"/>
                <a:gd name="T5" fmla="*/ 264 h 522"/>
                <a:gd name="T6" fmla="*/ 102 w 377"/>
                <a:gd name="T7" fmla="*/ 396 h 522"/>
                <a:gd name="T8" fmla="*/ 0 w 377"/>
                <a:gd name="T9" fmla="*/ 522 h 522"/>
                <a:gd name="T10" fmla="*/ 12 w 377"/>
                <a:gd name="T11" fmla="*/ 522 h 522"/>
                <a:gd name="T12" fmla="*/ 114 w 377"/>
                <a:gd name="T13" fmla="*/ 402 h 522"/>
                <a:gd name="T14" fmla="*/ 204 w 377"/>
                <a:gd name="T15" fmla="*/ 282 h 522"/>
                <a:gd name="T16" fmla="*/ 377 w 377"/>
                <a:gd name="T17" fmla="*/ 24 h 522"/>
                <a:gd name="T18" fmla="*/ 377 w 377"/>
                <a:gd name="T19" fmla="*/ 0 h 522"/>
                <a:gd name="T20" fmla="*/ 377 w 377"/>
                <a:gd name="T21" fmla="*/ 0 h 5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Freeform 5"/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>
                <a:gd name="T0" fmla="*/ 0 w 84"/>
                <a:gd name="T1" fmla="*/ 102 h 102"/>
                <a:gd name="T2" fmla="*/ 18 w 84"/>
                <a:gd name="T3" fmla="*/ 102 h 102"/>
                <a:gd name="T4" fmla="*/ 48 w 84"/>
                <a:gd name="T5" fmla="*/ 60 h 102"/>
                <a:gd name="T6" fmla="*/ 84 w 84"/>
                <a:gd name="T7" fmla="*/ 24 h 102"/>
                <a:gd name="T8" fmla="*/ 84 w 84"/>
                <a:gd name="T9" fmla="*/ 0 h 102"/>
                <a:gd name="T10" fmla="*/ 42 w 84"/>
                <a:gd name="T11" fmla="*/ 54 h 102"/>
                <a:gd name="T12" fmla="*/ 0 w 84"/>
                <a:gd name="T13" fmla="*/ 102 h 102"/>
                <a:gd name="T14" fmla="*/ 0 w 84"/>
                <a:gd name="T15" fmla="*/ 102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6" name="Group 6"/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38" name="Freeform 7"/>
              <p:cNvSpPr>
                <a:spLocks/>
              </p:cNvSpPr>
              <p:nvPr userDrawn="1"/>
            </p:nvSpPr>
            <p:spPr bwMode="hidden">
              <a:xfrm>
                <a:off x="2789" y="0"/>
                <a:ext cx="72" cy="4316"/>
              </a:xfrm>
              <a:custGeom>
                <a:avLst/>
                <a:gdLst>
                  <a:gd name="T0" fmla="*/ 0 w 72"/>
                  <a:gd name="T1" fmla="*/ 0 h 4316"/>
                  <a:gd name="T2" fmla="*/ 60 w 72"/>
                  <a:gd name="T3" fmla="*/ 4316 h 4316"/>
                  <a:gd name="T4" fmla="*/ 72 w 72"/>
                  <a:gd name="T5" fmla="*/ 4316 h 4316"/>
                  <a:gd name="T6" fmla="*/ 12 w 72"/>
                  <a:gd name="T7" fmla="*/ 0 h 4316"/>
                  <a:gd name="T8" fmla="*/ 0 w 72"/>
                  <a:gd name="T9" fmla="*/ 0 h 4316"/>
                  <a:gd name="T10" fmla="*/ 0 w 72"/>
                  <a:gd name="T11" fmla="*/ 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" name="Freeform 8"/>
              <p:cNvSpPr>
                <a:spLocks/>
              </p:cNvSpPr>
              <p:nvPr userDrawn="1"/>
            </p:nvSpPr>
            <p:spPr bwMode="hidden">
              <a:xfrm>
                <a:off x="3089" y="0"/>
                <a:ext cx="174" cy="4316"/>
              </a:xfrm>
              <a:custGeom>
                <a:avLst/>
                <a:gdLst>
                  <a:gd name="T0" fmla="*/ 24 w 174"/>
                  <a:gd name="T1" fmla="*/ 0 h 4316"/>
                  <a:gd name="T2" fmla="*/ 12 w 174"/>
                  <a:gd name="T3" fmla="*/ 0 h 4316"/>
                  <a:gd name="T4" fmla="*/ 42 w 174"/>
                  <a:gd name="T5" fmla="*/ 216 h 4316"/>
                  <a:gd name="T6" fmla="*/ 72 w 174"/>
                  <a:gd name="T7" fmla="*/ 444 h 4316"/>
                  <a:gd name="T8" fmla="*/ 96 w 174"/>
                  <a:gd name="T9" fmla="*/ 689 h 4316"/>
                  <a:gd name="T10" fmla="*/ 120 w 174"/>
                  <a:gd name="T11" fmla="*/ 947 h 4316"/>
                  <a:gd name="T12" fmla="*/ 132 w 174"/>
                  <a:gd name="T13" fmla="*/ 1211 h 4316"/>
                  <a:gd name="T14" fmla="*/ 150 w 174"/>
                  <a:gd name="T15" fmla="*/ 1487 h 4316"/>
                  <a:gd name="T16" fmla="*/ 156 w 174"/>
                  <a:gd name="T17" fmla="*/ 1768 h 4316"/>
                  <a:gd name="T18" fmla="*/ 162 w 174"/>
                  <a:gd name="T19" fmla="*/ 2062 h 4316"/>
                  <a:gd name="T20" fmla="*/ 156 w 174"/>
                  <a:gd name="T21" fmla="*/ 2644 h 4316"/>
                  <a:gd name="T22" fmla="*/ 126 w 174"/>
                  <a:gd name="T23" fmla="*/ 3225 h 4316"/>
                  <a:gd name="T24" fmla="*/ 108 w 174"/>
                  <a:gd name="T25" fmla="*/ 3507 h 4316"/>
                  <a:gd name="T26" fmla="*/ 78 w 174"/>
                  <a:gd name="T27" fmla="*/ 3788 h 4316"/>
                  <a:gd name="T28" fmla="*/ 42 w 174"/>
                  <a:gd name="T29" fmla="*/ 4058 h 4316"/>
                  <a:gd name="T30" fmla="*/ 0 w 174"/>
                  <a:gd name="T31" fmla="*/ 4316 h 4316"/>
                  <a:gd name="T32" fmla="*/ 12 w 174"/>
                  <a:gd name="T33" fmla="*/ 4316 h 4316"/>
                  <a:gd name="T34" fmla="*/ 54 w 174"/>
                  <a:gd name="T35" fmla="*/ 4058 h 4316"/>
                  <a:gd name="T36" fmla="*/ 90 w 174"/>
                  <a:gd name="T37" fmla="*/ 3782 h 4316"/>
                  <a:gd name="T38" fmla="*/ 120 w 174"/>
                  <a:gd name="T39" fmla="*/ 3507 h 4316"/>
                  <a:gd name="T40" fmla="*/ 138 w 174"/>
                  <a:gd name="T41" fmla="*/ 3219 h 4316"/>
                  <a:gd name="T42" fmla="*/ 168 w 174"/>
                  <a:gd name="T43" fmla="*/ 2638 h 4316"/>
                  <a:gd name="T44" fmla="*/ 174 w 174"/>
                  <a:gd name="T45" fmla="*/ 2056 h 4316"/>
                  <a:gd name="T46" fmla="*/ 168 w 174"/>
                  <a:gd name="T47" fmla="*/ 1768 h 4316"/>
                  <a:gd name="T48" fmla="*/ 162 w 174"/>
                  <a:gd name="T49" fmla="*/ 1487 h 4316"/>
                  <a:gd name="T50" fmla="*/ 144 w 174"/>
                  <a:gd name="T51" fmla="*/ 1211 h 4316"/>
                  <a:gd name="T52" fmla="*/ 132 w 174"/>
                  <a:gd name="T53" fmla="*/ 941 h 4316"/>
                  <a:gd name="T54" fmla="*/ 108 w 174"/>
                  <a:gd name="T55" fmla="*/ 689 h 4316"/>
                  <a:gd name="T56" fmla="*/ 84 w 174"/>
                  <a:gd name="T57" fmla="*/ 444 h 4316"/>
                  <a:gd name="T58" fmla="*/ 54 w 174"/>
                  <a:gd name="T59" fmla="*/ 216 h 4316"/>
                  <a:gd name="T60" fmla="*/ 24 w 174"/>
                  <a:gd name="T61" fmla="*/ 0 h 4316"/>
                  <a:gd name="T62" fmla="*/ 24 w 174"/>
                  <a:gd name="T63" fmla="*/ 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" name="Freeform 9"/>
              <p:cNvSpPr>
                <a:spLocks/>
              </p:cNvSpPr>
              <p:nvPr userDrawn="1"/>
            </p:nvSpPr>
            <p:spPr bwMode="hidden">
              <a:xfrm>
                <a:off x="3358" y="0"/>
                <a:ext cx="337" cy="4316"/>
              </a:xfrm>
              <a:custGeom>
                <a:avLst/>
                <a:gdLst>
                  <a:gd name="T0" fmla="*/ 329 w 335"/>
                  <a:gd name="T1" fmla="*/ 2014 h 4316"/>
                  <a:gd name="T2" fmla="*/ 317 w 335"/>
                  <a:gd name="T3" fmla="*/ 1726 h 4316"/>
                  <a:gd name="T4" fmla="*/ 293 w 335"/>
                  <a:gd name="T5" fmla="*/ 1445 h 4316"/>
                  <a:gd name="T6" fmla="*/ 263 w 335"/>
                  <a:gd name="T7" fmla="*/ 1175 h 4316"/>
                  <a:gd name="T8" fmla="*/ 228 w 335"/>
                  <a:gd name="T9" fmla="*/ 917 h 4316"/>
                  <a:gd name="T10" fmla="*/ 186 w 335"/>
                  <a:gd name="T11" fmla="*/ 665 h 4316"/>
                  <a:gd name="T12" fmla="*/ 132 w 335"/>
                  <a:gd name="T13" fmla="*/ 432 h 4316"/>
                  <a:gd name="T14" fmla="*/ 78 w 335"/>
                  <a:gd name="T15" fmla="*/ 204 h 4316"/>
                  <a:gd name="T16" fmla="*/ 12 w 335"/>
                  <a:gd name="T17" fmla="*/ 0 h 4316"/>
                  <a:gd name="T18" fmla="*/ 0 w 335"/>
                  <a:gd name="T19" fmla="*/ 0 h 4316"/>
                  <a:gd name="T20" fmla="*/ 66 w 335"/>
                  <a:gd name="T21" fmla="*/ 204 h 4316"/>
                  <a:gd name="T22" fmla="*/ 120 w 335"/>
                  <a:gd name="T23" fmla="*/ 432 h 4316"/>
                  <a:gd name="T24" fmla="*/ 174 w 335"/>
                  <a:gd name="T25" fmla="*/ 665 h 4316"/>
                  <a:gd name="T26" fmla="*/ 216 w 335"/>
                  <a:gd name="T27" fmla="*/ 917 h 4316"/>
                  <a:gd name="T28" fmla="*/ 251 w 335"/>
                  <a:gd name="T29" fmla="*/ 1175 h 4316"/>
                  <a:gd name="T30" fmla="*/ 281 w 335"/>
                  <a:gd name="T31" fmla="*/ 1445 h 4316"/>
                  <a:gd name="T32" fmla="*/ 305 w 335"/>
                  <a:gd name="T33" fmla="*/ 1726 h 4316"/>
                  <a:gd name="T34" fmla="*/ 317 w 335"/>
                  <a:gd name="T35" fmla="*/ 2014 h 4316"/>
                  <a:gd name="T36" fmla="*/ 323 w 335"/>
                  <a:gd name="T37" fmla="*/ 2314 h 4316"/>
                  <a:gd name="T38" fmla="*/ 317 w 335"/>
                  <a:gd name="T39" fmla="*/ 2608 h 4316"/>
                  <a:gd name="T40" fmla="*/ 305 w 335"/>
                  <a:gd name="T41" fmla="*/ 2907 h 4316"/>
                  <a:gd name="T42" fmla="*/ 281 w 335"/>
                  <a:gd name="T43" fmla="*/ 3201 h 4316"/>
                  <a:gd name="T44" fmla="*/ 257 w 335"/>
                  <a:gd name="T45" fmla="*/ 3489 h 4316"/>
                  <a:gd name="T46" fmla="*/ 216 w 335"/>
                  <a:gd name="T47" fmla="*/ 3777 h 4316"/>
                  <a:gd name="T48" fmla="*/ 174 w 335"/>
                  <a:gd name="T49" fmla="*/ 4052 h 4316"/>
                  <a:gd name="T50" fmla="*/ 120 w 335"/>
                  <a:gd name="T51" fmla="*/ 4316 h 4316"/>
                  <a:gd name="T52" fmla="*/ 132 w 335"/>
                  <a:gd name="T53" fmla="*/ 4316 h 4316"/>
                  <a:gd name="T54" fmla="*/ 186 w 335"/>
                  <a:gd name="T55" fmla="*/ 4052 h 4316"/>
                  <a:gd name="T56" fmla="*/ 228 w 335"/>
                  <a:gd name="T57" fmla="*/ 3777 h 4316"/>
                  <a:gd name="T58" fmla="*/ 269 w 335"/>
                  <a:gd name="T59" fmla="*/ 3489 h 4316"/>
                  <a:gd name="T60" fmla="*/ 293 w 335"/>
                  <a:gd name="T61" fmla="*/ 3201 h 4316"/>
                  <a:gd name="T62" fmla="*/ 317 w 335"/>
                  <a:gd name="T63" fmla="*/ 2907 h 4316"/>
                  <a:gd name="T64" fmla="*/ 329 w 335"/>
                  <a:gd name="T65" fmla="*/ 2608 h 4316"/>
                  <a:gd name="T66" fmla="*/ 335 w 335"/>
                  <a:gd name="T67" fmla="*/ 2314 h 4316"/>
                  <a:gd name="T68" fmla="*/ 329 w 335"/>
                  <a:gd name="T69" fmla="*/ 2014 h 4316"/>
                  <a:gd name="T70" fmla="*/ 329 w 335"/>
                  <a:gd name="T71" fmla="*/ 2014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" name="Freeform 10"/>
              <p:cNvSpPr>
                <a:spLocks/>
              </p:cNvSpPr>
              <p:nvPr userDrawn="1"/>
            </p:nvSpPr>
            <p:spPr bwMode="hidden">
              <a:xfrm>
                <a:off x="3676" y="0"/>
                <a:ext cx="427" cy="4316"/>
              </a:xfrm>
              <a:custGeom>
                <a:avLst/>
                <a:gdLst>
                  <a:gd name="T0" fmla="*/ 413 w 425"/>
                  <a:gd name="T1" fmla="*/ 1924 h 4316"/>
                  <a:gd name="T2" fmla="*/ 395 w 425"/>
                  <a:gd name="T3" fmla="*/ 1690 h 4316"/>
                  <a:gd name="T4" fmla="*/ 365 w 425"/>
                  <a:gd name="T5" fmla="*/ 1457 h 4316"/>
                  <a:gd name="T6" fmla="*/ 329 w 425"/>
                  <a:gd name="T7" fmla="*/ 1229 h 4316"/>
                  <a:gd name="T8" fmla="*/ 281 w 425"/>
                  <a:gd name="T9" fmla="*/ 1001 h 4316"/>
                  <a:gd name="T10" fmla="*/ 227 w 425"/>
                  <a:gd name="T11" fmla="*/ 761 h 4316"/>
                  <a:gd name="T12" fmla="*/ 162 w 425"/>
                  <a:gd name="T13" fmla="*/ 522 h 4316"/>
                  <a:gd name="T14" fmla="*/ 90 w 425"/>
                  <a:gd name="T15" fmla="*/ 270 h 4316"/>
                  <a:gd name="T16" fmla="*/ 12 w 425"/>
                  <a:gd name="T17" fmla="*/ 0 h 4316"/>
                  <a:gd name="T18" fmla="*/ 0 w 425"/>
                  <a:gd name="T19" fmla="*/ 0 h 4316"/>
                  <a:gd name="T20" fmla="*/ 84 w 425"/>
                  <a:gd name="T21" fmla="*/ 270 h 4316"/>
                  <a:gd name="T22" fmla="*/ 156 w 425"/>
                  <a:gd name="T23" fmla="*/ 522 h 4316"/>
                  <a:gd name="T24" fmla="*/ 216 w 425"/>
                  <a:gd name="T25" fmla="*/ 767 h 4316"/>
                  <a:gd name="T26" fmla="*/ 275 w 425"/>
                  <a:gd name="T27" fmla="*/ 1001 h 4316"/>
                  <a:gd name="T28" fmla="*/ 317 w 425"/>
                  <a:gd name="T29" fmla="*/ 1235 h 4316"/>
                  <a:gd name="T30" fmla="*/ 353 w 425"/>
                  <a:gd name="T31" fmla="*/ 1463 h 4316"/>
                  <a:gd name="T32" fmla="*/ 383 w 425"/>
                  <a:gd name="T33" fmla="*/ 1690 h 4316"/>
                  <a:gd name="T34" fmla="*/ 401 w 425"/>
                  <a:gd name="T35" fmla="*/ 1924 h 4316"/>
                  <a:gd name="T36" fmla="*/ 413 w 425"/>
                  <a:gd name="T37" fmla="*/ 2188 h 4316"/>
                  <a:gd name="T38" fmla="*/ 407 w 425"/>
                  <a:gd name="T39" fmla="*/ 2458 h 4316"/>
                  <a:gd name="T40" fmla="*/ 395 w 425"/>
                  <a:gd name="T41" fmla="*/ 2733 h 4316"/>
                  <a:gd name="T42" fmla="*/ 365 w 425"/>
                  <a:gd name="T43" fmla="*/ 3021 h 4316"/>
                  <a:gd name="T44" fmla="*/ 329 w 425"/>
                  <a:gd name="T45" fmla="*/ 3321 h 4316"/>
                  <a:gd name="T46" fmla="*/ 275 w 425"/>
                  <a:gd name="T47" fmla="*/ 3639 h 4316"/>
                  <a:gd name="T48" fmla="*/ 204 w 425"/>
                  <a:gd name="T49" fmla="*/ 3968 h 4316"/>
                  <a:gd name="T50" fmla="*/ 126 w 425"/>
                  <a:gd name="T51" fmla="*/ 4316 h 4316"/>
                  <a:gd name="T52" fmla="*/ 138 w 425"/>
                  <a:gd name="T53" fmla="*/ 4316 h 4316"/>
                  <a:gd name="T54" fmla="*/ 216 w 425"/>
                  <a:gd name="T55" fmla="*/ 3968 h 4316"/>
                  <a:gd name="T56" fmla="*/ 287 w 425"/>
                  <a:gd name="T57" fmla="*/ 3639 h 4316"/>
                  <a:gd name="T58" fmla="*/ 341 w 425"/>
                  <a:gd name="T59" fmla="*/ 3321 h 4316"/>
                  <a:gd name="T60" fmla="*/ 377 w 425"/>
                  <a:gd name="T61" fmla="*/ 3021 h 4316"/>
                  <a:gd name="T62" fmla="*/ 407 w 425"/>
                  <a:gd name="T63" fmla="*/ 2733 h 4316"/>
                  <a:gd name="T64" fmla="*/ 419 w 425"/>
                  <a:gd name="T65" fmla="*/ 2458 h 4316"/>
                  <a:gd name="T66" fmla="*/ 425 w 425"/>
                  <a:gd name="T67" fmla="*/ 2188 h 4316"/>
                  <a:gd name="T68" fmla="*/ 413 w 425"/>
                  <a:gd name="T69" fmla="*/ 1924 h 4316"/>
                  <a:gd name="T70" fmla="*/ 413 w 425"/>
                  <a:gd name="T71" fmla="*/ 1924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" name="Freeform 11"/>
              <p:cNvSpPr>
                <a:spLocks/>
              </p:cNvSpPr>
              <p:nvPr userDrawn="1"/>
            </p:nvSpPr>
            <p:spPr bwMode="hidden">
              <a:xfrm>
                <a:off x="3946" y="0"/>
                <a:ext cx="558" cy="4316"/>
              </a:xfrm>
              <a:custGeom>
                <a:avLst/>
                <a:gdLst>
                  <a:gd name="T0" fmla="*/ 556 w 556"/>
                  <a:gd name="T1" fmla="*/ 2020 h 4316"/>
                  <a:gd name="T2" fmla="*/ 538 w 556"/>
                  <a:gd name="T3" fmla="*/ 1732 h 4316"/>
                  <a:gd name="T4" fmla="*/ 503 w 556"/>
                  <a:gd name="T5" fmla="*/ 1445 h 4316"/>
                  <a:gd name="T6" fmla="*/ 455 w 556"/>
                  <a:gd name="T7" fmla="*/ 1175 h 4316"/>
                  <a:gd name="T8" fmla="*/ 395 w 556"/>
                  <a:gd name="T9" fmla="*/ 911 h 4316"/>
                  <a:gd name="T10" fmla="*/ 317 w 556"/>
                  <a:gd name="T11" fmla="*/ 659 h 4316"/>
                  <a:gd name="T12" fmla="*/ 228 w 556"/>
                  <a:gd name="T13" fmla="*/ 426 h 4316"/>
                  <a:gd name="T14" fmla="*/ 126 w 556"/>
                  <a:gd name="T15" fmla="*/ 204 h 4316"/>
                  <a:gd name="T16" fmla="*/ 12 w 556"/>
                  <a:gd name="T17" fmla="*/ 0 h 4316"/>
                  <a:gd name="T18" fmla="*/ 0 w 556"/>
                  <a:gd name="T19" fmla="*/ 0 h 4316"/>
                  <a:gd name="T20" fmla="*/ 114 w 556"/>
                  <a:gd name="T21" fmla="*/ 204 h 4316"/>
                  <a:gd name="T22" fmla="*/ 216 w 556"/>
                  <a:gd name="T23" fmla="*/ 426 h 4316"/>
                  <a:gd name="T24" fmla="*/ 305 w 556"/>
                  <a:gd name="T25" fmla="*/ 659 h 4316"/>
                  <a:gd name="T26" fmla="*/ 383 w 556"/>
                  <a:gd name="T27" fmla="*/ 911 h 4316"/>
                  <a:gd name="T28" fmla="*/ 443 w 556"/>
                  <a:gd name="T29" fmla="*/ 1175 h 4316"/>
                  <a:gd name="T30" fmla="*/ 491 w 556"/>
                  <a:gd name="T31" fmla="*/ 1445 h 4316"/>
                  <a:gd name="T32" fmla="*/ 526 w 556"/>
                  <a:gd name="T33" fmla="*/ 1732 h 4316"/>
                  <a:gd name="T34" fmla="*/ 544 w 556"/>
                  <a:gd name="T35" fmla="*/ 2020 h 4316"/>
                  <a:gd name="T36" fmla="*/ 544 w 556"/>
                  <a:gd name="T37" fmla="*/ 2326 h 4316"/>
                  <a:gd name="T38" fmla="*/ 532 w 556"/>
                  <a:gd name="T39" fmla="*/ 2632 h 4316"/>
                  <a:gd name="T40" fmla="*/ 503 w 556"/>
                  <a:gd name="T41" fmla="*/ 2931 h 4316"/>
                  <a:gd name="T42" fmla="*/ 455 w 556"/>
                  <a:gd name="T43" fmla="*/ 3225 h 4316"/>
                  <a:gd name="T44" fmla="*/ 389 w 556"/>
                  <a:gd name="T45" fmla="*/ 3513 h 4316"/>
                  <a:gd name="T46" fmla="*/ 311 w 556"/>
                  <a:gd name="T47" fmla="*/ 3788 h 4316"/>
                  <a:gd name="T48" fmla="*/ 216 w 556"/>
                  <a:gd name="T49" fmla="*/ 4058 h 4316"/>
                  <a:gd name="T50" fmla="*/ 102 w 556"/>
                  <a:gd name="T51" fmla="*/ 4316 h 4316"/>
                  <a:gd name="T52" fmla="*/ 114 w 556"/>
                  <a:gd name="T53" fmla="*/ 4316 h 4316"/>
                  <a:gd name="T54" fmla="*/ 228 w 556"/>
                  <a:gd name="T55" fmla="*/ 4058 h 4316"/>
                  <a:gd name="T56" fmla="*/ 323 w 556"/>
                  <a:gd name="T57" fmla="*/ 3788 h 4316"/>
                  <a:gd name="T58" fmla="*/ 401 w 556"/>
                  <a:gd name="T59" fmla="*/ 3513 h 4316"/>
                  <a:gd name="T60" fmla="*/ 467 w 556"/>
                  <a:gd name="T61" fmla="*/ 3225 h 4316"/>
                  <a:gd name="T62" fmla="*/ 515 w 556"/>
                  <a:gd name="T63" fmla="*/ 2931 h 4316"/>
                  <a:gd name="T64" fmla="*/ 544 w 556"/>
                  <a:gd name="T65" fmla="*/ 2632 h 4316"/>
                  <a:gd name="T66" fmla="*/ 556 w 556"/>
                  <a:gd name="T67" fmla="*/ 2326 h 4316"/>
                  <a:gd name="T68" fmla="*/ 556 w 556"/>
                  <a:gd name="T69" fmla="*/ 2020 h 4316"/>
                  <a:gd name="T70" fmla="*/ 556 w 556"/>
                  <a:gd name="T71" fmla="*/ 202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" name="Freeform 12"/>
              <p:cNvSpPr>
                <a:spLocks/>
              </p:cNvSpPr>
              <p:nvPr userDrawn="1"/>
            </p:nvSpPr>
            <p:spPr bwMode="hidden">
              <a:xfrm>
                <a:off x="4246" y="0"/>
                <a:ext cx="690" cy="4316"/>
              </a:xfrm>
              <a:custGeom>
                <a:avLst/>
                <a:gdLst>
                  <a:gd name="T0" fmla="*/ 688 w 688"/>
                  <a:gd name="T1" fmla="*/ 2086 h 4316"/>
                  <a:gd name="T2" fmla="*/ 670 w 688"/>
                  <a:gd name="T3" fmla="*/ 1810 h 4316"/>
                  <a:gd name="T4" fmla="*/ 634 w 688"/>
                  <a:gd name="T5" fmla="*/ 1541 h 4316"/>
                  <a:gd name="T6" fmla="*/ 574 w 688"/>
                  <a:gd name="T7" fmla="*/ 1271 h 4316"/>
                  <a:gd name="T8" fmla="*/ 497 w 688"/>
                  <a:gd name="T9" fmla="*/ 1007 h 4316"/>
                  <a:gd name="T10" fmla="*/ 401 w 688"/>
                  <a:gd name="T11" fmla="*/ 749 h 4316"/>
                  <a:gd name="T12" fmla="*/ 293 w 688"/>
                  <a:gd name="T13" fmla="*/ 492 h 4316"/>
                  <a:gd name="T14" fmla="*/ 162 w 688"/>
                  <a:gd name="T15" fmla="*/ 240 h 4316"/>
                  <a:gd name="T16" fmla="*/ 12 w 688"/>
                  <a:gd name="T17" fmla="*/ 0 h 4316"/>
                  <a:gd name="T18" fmla="*/ 0 w 688"/>
                  <a:gd name="T19" fmla="*/ 0 h 4316"/>
                  <a:gd name="T20" fmla="*/ 150 w 688"/>
                  <a:gd name="T21" fmla="*/ 240 h 4316"/>
                  <a:gd name="T22" fmla="*/ 281 w 688"/>
                  <a:gd name="T23" fmla="*/ 492 h 4316"/>
                  <a:gd name="T24" fmla="*/ 389 w 688"/>
                  <a:gd name="T25" fmla="*/ 749 h 4316"/>
                  <a:gd name="T26" fmla="*/ 485 w 688"/>
                  <a:gd name="T27" fmla="*/ 1007 h 4316"/>
                  <a:gd name="T28" fmla="*/ 562 w 688"/>
                  <a:gd name="T29" fmla="*/ 1271 h 4316"/>
                  <a:gd name="T30" fmla="*/ 622 w 688"/>
                  <a:gd name="T31" fmla="*/ 1541 h 4316"/>
                  <a:gd name="T32" fmla="*/ 658 w 688"/>
                  <a:gd name="T33" fmla="*/ 1810 h 4316"/>
                  <a:gd name="T34" fmla="*/ 676 w 688"/>
                  <a:gd name="T35" fmla="*/ 2086 h 4316"/>
                  <a:gd name="T36" fmla="*/ 676 w 688"/>
                  <a:gd name="T37" fmla="*/ 2368 h 4316"/>
                  <a:gd name="T38" fmla="*/ 658 w 688"/>
                  <a:gd name="T39" fmla="*/ 2650 h 4316"/>
                  <a:gd name="T40" fmla="*/ 616 w 688"/>
                  <a:gd name="T41" fmla="*/ 2931 h 4316"/>
                  <a:gd name="T42" fmla="*/ 556 w 688"/>
                  <a:gd name="T43" fmla="*/ 3213 h 4316"/>
                  <a:gd name="T44" fmla="*/ 473 w 688"/>
                  <a:gd name="T45" fmla="*/ 3495 h 4316"/>
                  <a:gd name="T46" fmla="*/ 371 w 688"/>
                  <a:gd name="T47" fmla="*/ 3777 h 4316"/>
                  <a:gd name="T48" fmla="*/ 251 w 688"/>
                  <a:gd name="T49" fmla="*/ 4046 h 4316"/>
                  <a:gd name="T50" fmla="*/ 114 w 688"/>
                  <a:gd name="T51" fmla="*/ 4316 h 4316"/>
                  <a:gd name="T52" fmla="*/ 126 w 688"/>
                  <a:gd name="T53" fmla="*/ 4316 h 4316"/>
                  <a:gd name="T54" fmla="*/ 263 w 688"/>
                  <a:gd name="T55" fmla="*/ 4046 h 4316"/>
                  <a:gd name="T56" fmla="*/ 383 w 688"/>
                  <a:gd name="T57" fmla="*/ 3777 h 4316"/>
                  <a:gd name="T58" fmla="*/ 485 w 688"/>
                  <a:gd name="T59" fmla="*/ 3495 h 4316"/>
                  <a:gd name="T60" fmla="*/ 568 w 688"/>
                  <a:gd name="T61" fmla="*/ 3219 h 4316"/>
                  <a:gd name="T62" fmla="*/ 628 w 688"/>
                  <a:gd name="T63" fmla="*/ 2937 h 4316"/>
                  <a:gd name="T64" fmla="*/ 670 w 688"/>
                  <a:gd name="T65" fmla="*/ 2656 h 4316"/>
                  <a:gd name="T66" fmla="*/ 688 w 688"/>
                  <a:gd name="T67" fmla="*/ 2368 h 4316"/>
                  <a:gd name="T68" fmla="*/ 688 w 688"/>
                  <a:gd name="T69" fmla="*/ 2086 h 4316"/>
                  <a:gd name="T70" fmla="*/ 688 w 688"/>
                  <a:gd name="T71" fmla="*/ 2086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" name="Freeform 13"/>
              <p:cNvSpPr>
                <a:spLocks/>
              </p:cNvSpPr>
              <p:nvPr userDrawn="1"/>
            </p:nvSpPr>
            <p:spPr bwMode="hidden">
              <a:xfrm>
                <a:off x="4522" y="0"/>
                <a:ext cx="864" cy="4316"/>
              </a:xfrm>
              <a:custGeom>
                <a:avLst/>
                <a:gdLst>
                  <a:gd name="T0" fmla="*/ 855 w 861"/>
                  <a:gd name="T1" fmla="*/ 2128 h 4316"/>
                  <a:gd name="T2" fmla="*/ 831 w 861"/>
                  <a:gd name="T3" fmla="*/ 1834 h 4316"/>
                  <a:gd name="T4" fmla="*/ 808 w 861"/>
                  <a:gd name="T5" fmla="*/ 1684 h 4316"/>
                  <a:gd name="T6" fmla="*/ 784 w 861"/>
                  <a:gd name="T7" fmla="*/ 1541 h 4316"/>
                  <a:gd name="T8" fmla="*/ 748 w 861"/>
                  <a:gd name="T9" fmla="*/ 1397 h 4316"/>
                  <a:gd name="T10" fmla="*/ 712 w 861"/>
                  <a:gd name="T11" fmla="*/ 1253 h 4316"/>
                  <a:gd name="T12" fmla="*/ 664 w 861"/>
                  <a:gd name="T13" fmla="*/ 1115 h 4316"/>
                  <a:gd name="T14" fmla="*/ 610 w 861"/>
                  <a:gd name="T15" fmla="*/ 977 h 4316"/>
                  <a:gd name="T16" fmla="*/ 491 w 861"/>
                  <a:gd name="T17" fmla="*/ 719 h 4316"/>
                  <a:gd name="T18" fmla="*/ 353 w 861"/>
                  <a:gd name="T19" fmla="*/ 468 h 4316"/>
                  <a:gd name="T20" fmla="*/ 192 w 861"/>
                  <a:gd name="T21" fmla="*/ 228 h 4316"/>
                  <a:gd name="T22" fmla="*/ 12 w 861"/>
                  <a:gd name="T23" fmla="*/ 0 h 4316"/>
                  <a:gd name="T24" fmla="*/ 0 w 861"/>
                  <a:gd name="T25" fmla="*/ 0 h 4316"/>
                  <a:gd name="T26" fmla="*/ 180 w 861"/>
                  <a:gd name="T27" fmla="*/ 228 h 4316"/>
                  <a:gd name="T28" fmla="*/ 341 w 861"/>
                  <a:gd name="T29" fmla="*/ 468 h 4316"/>
                  <a:gd name="T30" fmla="*/ 479 w 861"/>
                  <a:gd name="T31" fmla="*/ 719 h 4316"/>
                  <a:gd name="T32" fmla="*/ 598 w 861"/>
                  <a:gd name="T33" fmla="*/ 983 h 4316"/>
                  <a:gd name="T34" fmla="*/ 652 w 861"/>
                  <a:gd name="T35" fmla="*/ 1121 h 4316"/>
                  <a:gd name="T36" fmla="*/ 700 w 861"/>
                  <a:gd name="T37" fmla="*/ 1259 h 4316"/>
                  <a:gd name="T38" fmla="*/ 736 w 861"/>
                  <a:gd name="T39" fmla="*/ 1403 h 4316"/>
                  <a:gd name="T40" fmla="*/ 772 w 861"/>
                  <a:gd name="T41" fmla="*/ 1547 h 4316"/>
                  <a:gd name="T42" fmla="*/ 802 w 861"/>
                  <a:gd name="T43" fmla="*/ 1690 h 4316"/>
                  <a:gd name="T44" fmla="*/ 819 w 861"/>
                  <a:gd name="T45" fmla="*/ 1834 h 4316"/>
                  <a:gd name="T46" fmla="*/ 837 w 861"/>
                  <a:gd name="T47" fmla="*/ 1984 h 4316"/>
                  <a:gd name="T48" fmla="*/ 843 w 861"/>
                  <a:gd name="T49" fmla="*/ 2128 h 4316"/>
                  <a:gd name="T50" fmla="*/ 849 w 861"/>
                  <a:gd name="T51" fmla="*/ 2278 h 4316"/>
                  <a:gd name="T52" fmla="*/ 843 w 861"/>
                  <a:gd name="T53" fmla="*/ 2428 h 4316"/>
                  <a:gd name="T54" fmla="*/ 831 w 861"/>
                  <a:gd name="T55" fmla="*/ 2572 h 4316"/>
                  <a:gd name="T56" fmla="*/ 819 w 861"/>
                  <a:gd name="T57" fmla="*/ 2721 h 4316"/>
                  <a:gd name="T58" fmla="*/ 796 w 861"/>
                  <a:gd name="T59" fmla="*/ 2865 h 4316"/>
                  <a:gd name="T60" fmla="*/ 766 w 861"/>
                  <a:gd name="T61" fmla="*/ 3015 h 4316"/>
                  <a:gd name="T62" fmla="*/ 724 w 861"/>
                  <a:gd name="T63" fmla="*/ 3159 h 4316"/>
                  <a:gd name="T64" fmla="*/ 682 w 861"/>
                  <a:gd name="T65" fmla="*/ 3303 h 4316"/>
                  <a:gd name="T66" fmla="*/ 586 w 861"/>
                  <a:gd name="T67" fmla="*/ 3567 h 4316"/>
                  <a:gd name="T68" fmla="*/ 473 w 861"/>
                  <a:gd name="T69" fmla="*/ 3824 h 4316"/>
                  <a:gd name="T70" fmla="*/ 335 w 861"/>
                  <a:gd name="T71" fmla="*/ 4076 h 4316"/>
                  <a:gd name="T72" fmla="*/ 180 w 861"/>
                  <a:gd name="T73" fmla="*/ 4316 h 4316"/>
                  <a:gd name="T74" fmla="*/ 192 w 861"/>
                  <a:gd name="T75" fmla="*/ 4316 h 4316"/>
                  <a:gd name="T76" fmla="*/ 347 w 861"/>
                  <a:gd name="T77" fmla="*/ 4076 h 4316"/>
                  <a:gd name="T78" fmla="*/ 485 w 861"/>
                  <a:gd name="T79" fmla="*/ 3824 h 4316"/>
                  <a:gd name="T80" fmla="*/ 598 w 861"/>
                  <a:gd name="T81" fmla="*/ 3573 h 4316"/>
                  <a:gd name="T82" fmla="*/ 694 w 861"/>
                  <a:gd name="T83" fmla="*/ 3309 h 4316"/>
                  <a:gd name="T84" fmla="*/ 736 w 861"/>
                  <a:gd name="T85" fmla="*/ 3165 h 4316"/>
                  <a:gd name="T86" fmla="*/ 778 w 861"/>
                  <a:gd name="T87" fmla="*/ 3021 h 4316"/>
                  <a:gd name="T88" fmla="*/ 808 w 861"/>
                  <a:gd name="T89" fmla="*/ 2871 h 4316"/>
                  <a:gd name="T90" fmla="*/ 831 w 861"/>
                  <a:gd name="T91" fmla="*/ 2727 h 4316"/>
                  <a:gd name="T92" fmla="*/ 843 w 861"/>
                  <a:gd name="T93" fmla="*/ 2578 h 4316"/>
                  <a:gd name="T94" fmla="*/ 855 w 861"/>
                  <a:gd name="T95" fmla="*/ 2428 h 4316"/>
                  <a:gd name="T96" fmla="*/ 861 w 861"/>
                  <a:gd name="T97" fmla="*/ 2278 h 4316"/>
                  <a:gd name="T98" fmla="*/ 855 w 861"/>
                  <a:gd name="T99" fmla="*/ 2128 h 4316"/>
                  <a:gd name="T100" fmla="*/ 855 w 861"/>
                  <a:gd name="T101" fmla="*/ 2128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" name="Freeform 14"/>
              <p:cNvSpPr>
                <a:spLocks/>
              </p:cNvSpPr>
              <p:nvPr userDrawn="1"/>
            </p:nvSpPr>
            <p:spPr bwMode="hidden">
              <a:xfrm>
                <a:off x="2399" y="0"/>
                <a:ext cx="150" cy="4316"/>
              </a:xfrm>
              <a:custGeom>
                <a:avLst/>
                <a:gdLst>
                  <a:gd name="T0" fmla="*/ 18 w 149"/>
                  <a:gd name="T1" fmla="*/ 1942 h 4316"/>
                  <a:gd name="T2" fmla="*/ 30 w 149"/>
                  <a:gd name="T3" fmla="*/ 1630 h 4316"/>
                  <a:gd name="T4" fmla="*/ 42 w 149"/>
                  <a:gd name="T5" fmla="*/ 1331 h 4316"/>
                  <a:gd name="T6" fmla="*/ 59 w 149"/>
                  <a:gd name="T7" fmla="*/ 1055 h 4316"/>
                  <a:gd name="T8" fmla="*/ 77 w 149"/>
                  <a:gd name="T9" fmla="*/ 791 h 4316"/>
                  <a:gd name="T10" fmla="*/ 83 w 149"/>
                  <a:gd name="T11" fmla="*/ 671 h 4316"/>
                  <a:gd name="T12" fmla="*/ 95 w 149"/>
                  <a:gd name="T13" fmla="*/ 557 h 4316"/>
                  <a:gd name="T14" fmla="*/ 107 w 149"/>
                  <a:gd name="T15" fmla="*/ 444 h 4316"/>
                  <a:gd name="T16" fmla="*/ 113 w 149"/>
                  <a:gd name="T17" fmla="*/ 342 h 4316"/>
                  <a:gd name="T18" fmla="*/ 125 w 149"/>
                  <a:gd name="T19" fmla="*/ 246 h 4316"/>
                  <a:gd name="T20" fmla="*/ 131 w 149"/>
                  <a:gd name="T21" fmla="*/ 156 h 4316"/>
                  <a:gd name="T22" fmla="*/ 143 w 149"/>
                  <a:gd name="T23" fmla="*/ 72 h 4316"/>
                  <a:gd name="T24" fmla="*/ 149 w 149"/>
                  <a:gd name="T25" fmla="*/ 0 h 4316"/>
                  <a:gd name="T26" fmla="*/ 137 w 149"/>
                  <a:gd name="T27" fmla="*/ 0 h 4316"/>
                  <a:gd name="T28" fmla="*/ 131 w 149"/>
                  <a:gd name="T29" fmla="*/ 72 h 4316"/>
                  <a:gd name="T30" fmla="*/ 119 w 149"/>
                  <a:gd name="T31" fmla="*/ 156 h 4316"/>
                  <a:gd name="T32" fmla="*/ 113 w 149"/>
                  <a:gd name="T33" fmla="*/ 246 h 4316"/>
                  <a:gd name="T34" fmla="*/ 101 w 149"/>
                  <a:gd name="T35" fmla="*/ 342 h 4316"/>
                  <a:gd name="T36" fmla="*/ 95 w 149"/>
                  <a:gd name="T37" fmla="*/ 444 h 4316"/>
                  <a:gd name="T38" fmla="*/ 83 w 149"/>
                  <a:gd name="T39" fmla="*/ 557 h 4316"/>
                  <a:gd name="T40" fmla="*/ 71 w 149"/>
                  <a:gd name="T41" fmla="*/ 671 h 4316"/>
                  <a:gd name="T42" fmla="*/ 65 w 149"/>
                  <a:gd name="T43" fmla="*/ 791 h 4316"/>
                  <a:gd name="T44" fmla="*/ 48 w 149"/>
                  <a:gd name="T45" fmla="*/ 1055 h 4316"/>
                  <a:gd name="T46" fmla="*/ 30 w 149"/>
                  <a:gd name="T47" fmla="*/ 1331 h 4316"/>
                  <a:gd name="T48" fmla="*/ 18 w 149"/>
                  <a:gd name="T49" fmla="*/ 1630 h 4316"/>
                  <a:gd name="T50" fmla="*/ 6 w 149"/>
                  <a:gd name="T51" fmla="*/ 1942 h 4316"/>
                  <a:gd name="T52" fmla="*/ 0 w 149"/>
                  <a:gd name="T53" fmla="*/ 2278 h 4316"/>
                  <a:gd name="T54" fmla="*/ 6 w 149"/>
                  <a:gd name="T55" fmla="*/ 2602 h 4316"/>
                  <a:gd name="T56" fmla="*/ 12 w 149"/>
                  <a:gd name="T57" fmla="*/ 2919 h 4316"/>
                  <a:gd name="T58" fmla="*/ 24 w 149"/>
                  <a:gd name="T59" fmla="*/ 3219 h 4316"/>
                  <a:gd name="T60" fmla="*/ 36 w 149"/>
                  <a:gd name="T61" fmla="*/ 3513 h 4316"/>
                  <a:gd name="T62" fmla="*/ 59 w 149"/>
                  <a:gd name="T63" fmla="*/ 3794 h 4316"/>
                  <a:gd name="T64" fmla="*/ 89 w 149"/>
                  <a:gd name="T65" fmla="*/ 4058 h 4316"/>
                  <a:gd name="T66" fmla="*/ 125 w 149"/>
                  <a:gd name="T67" fmla="*/ 4316 h 4316"/>
                  <a:gd name="T68" fmla="*/ 137 w 149"/>
                  <a:gd name="T69" fmla="*/ 4316 h 4316"/>
                  <a:gd name="T70" fmla="*/ 101 w 149"/>
                  <a:gd name="T71" fmla="*/ 4058 h 4316"/>
                  <a:gd name="T72" fmla="*/ 71 w 149"/>
                  <a:gd name="T73" fmla="*/ 3794 h 4316"/>
                  <a:gd name="T74" fmla="*/ 48 w 149"/>
                  <a:gd name="T75" fmla="*/ 3513 h 4316"/>
                  <a:gd name="T76" fmla="*/ 36 w 149"/>
                  <a:gd name="T77" fmla="*/ 3225 h 4316"/>
                  <a:gd name="T78" fmla="*/ 24 w 149"/>
                  <a:gd name="T79" fmla="*/ 2919 h 4316"/>
                  <a:gd name="T80" fmla="*/ 18 w 149"/>
                  <a:gd name="T81" fmla="*/ 2608 h 4316"/>
                  <a:gd name="T82" fmla="*/ 12 w 149"/>
                  <a:gd name="T83" fmla="*/ 2278 h 4316"/>
                  <a:gd name="T84" fmla="*/ 18 w 149"/>
                  <a:gd name="T85" fmla="*/ 1942 h 4316"/>
                  <a:gd name="T86" fmla="*/ 18 w 149"/>
                  <a:gd name="T87" fmla="*/ 1942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" name="Freeform 15"/>
              <p:cNvSpPr>
                <a:spLocks/>
              </p:cNvSpPr>
              <p:nvPr userDrawn="1"/>
            </p:nvSpPr>
            <p:spPr bwMode="hidden">
              <a:xfrm>
                <a:off x="1967" y="0"/>
                <a:ext cx="300" cy="4316"/>
              </a:xfrm>
              <a:custGeom>
                <a:avLst/>
                <a:gdLst>
                  <a:gd name="T0" fmla="*/ 18 w 299"/>
                  <a:gd name="T1" fmla="*/ 2062 h 4316"/>
                  <a:gd name="T2" fmla="*/ 30 w 299"/>
                  <a:gd name="T3" fmla="*/ 1750 h 4316"/>
                  <a:gd name="T4" fmla="*/ 54 w 299"/>
                  <a:gd name="T5" fmla="*/ 1451 h 4316"/>
                  <a:gd name="T6" fmla="*/ 84 w 299"/>
                  <a:gd name="T7" fmla="*/ 1169 h 4316"/>
                  <a:gd name="T8" fmla="*/ 126 w 299"/>
                  <a:gd name="T9" fmla="*/ 899 h 4316"/>
                  <a:gd name="T10" fmla="*/ 162 w 299"/>
                  <a:gd name="T11" fmla="*/ 641 h 4316"/>
                  <a:gd name="T12" fmla="*/ 209 w 299"/>
                  <a:gd name="T13" fmla="*/ 408 h 4316"/>
                  <a:gd name="T14" fmla="*/ 251 w 299"/>
                  <a:gd name="T15" fmla="*/ 192 h 4316"/>
                  <a:gd name="T16" fmla="*/ 299 w 299"/>
                  <a:gd name="T17" fmla="*/ 0 h 4316"/>
                  <a:gd name="T18" fmla="*/ 287 w 299"/>
                  <a:gd name="T19" fmla="*/ 0 h 4316"/>
                  <a:gd name="T20" fmla="*/ 239 w 299"/>
                  <a:gd name="T21" fmla="*/ 192 h 4316"/>
                  <a:gd name="T22" fmla="*/ 198 w 299"/>
                  <a:gd name="T23" fmla="*/ 408 h 4316"/>
                  <a:gd name="T24" fmla="*/ 156 w 299"/>
                  <a:gd name="T25" fmla="*/ 641 h 4316"/>
                  <a:gd name="T26" fmla="*/ 114 w 299"/>
                  <a:gd name="T27" fmla="*/ 899 h 4316"/>
                  <a:gd name="T28" fmla="*/ 78 w 299"/>
                  <a:gd name="T29" fmla="*/ 1169 h 4316"/>
                  <a:gd name="T30" fmla="*/ 48 w 299"/>
                  <a:gd name="T31" fmla="*/ 1451 h 4316"/>
                  <a:gd name="T32" fmla="*/ 24 w 299"/>
                  <a:gd name="T33" fmla="*/ 1750 h 4316"/>
                  <a:gd name="T34" fmla="*/ 6 w 299"/>
                  <a:gd name="T35" fmla="*/ 2062 h 4316"/>
                  <a:gd name="T36" fmla="*/ 0 w 299"/>
                  <a:gd name="T37" fmla="*/ 2374 h 4316"/>
                  <a:gd name="T38" fmla="*/ 12 w 299"/>
                  <a:gd name="T39" fmla="*/ 2674 h 4316"/>
                  <a:gd name="T40" fmla="*/ 30 w 299"/>
                  <a:gd name="T41" fmla="*/ 2973 h 4316"/>
                  <a:gd name="T42" fmla="*/ 54 w 299"/>
                  <a:gd name="T43" fmla="*/ 3255 h 4316"/>
                  <a:gd name="T44" fmla="*/ 96 w 299"/>
                  <a:gd name="T45" fmla="*/ 3537 h 4316"/>
                  <a:gd name="T46" fmla="*/ 144 w 299"/>
                  <a:gd name="T47" fmla="*/ 3806 h 4316"/>
                  <a:gd name="T48" fmla="*/ 203 w 299"/>
                  <a:gd name="T49" fmla="*/ 4064 h 4316"/>
                  <a:gd name="T50" fmla="*/ 275 w 299"/>
                  <a:gd name="T51" fmla="*/ 4316 h 4316"/>
                  <a:gd name="T52" fmla="*/ 287 w 299"/>
                  <a:gd name="T53" fmla="*/ 4316 h 4316"/>
                  <a:gd name="T54" fmla="*/ 215 w 299"/>
                  <a:gd name="T55" fmla="*/ 4064 h 4316"/>
                  <a:gd name="T56" fmla="*/ 156 w 299"/>
                  <a:gd name="T57" fmla="*/ 3806 h 4316"/>
                  <a:gd name="T58" fmla="*/ 108 w 299"/>
                  <a:gd name="T59" fmla="*/ 3537 h 4316"/>
                  <a:gd name="T60" fmla="*/ 66 w 299"/>
                  <a:gd name="T61" fmla="*/ 3261 h 4316"/>
                  <a:gd name="T62" fmla="*/ 42 w 299"/>
                  <a:gd name="T63" fmla="*/ 2973 h 4316"/>
                  <a:gd name="T64" fmla="*/ 24 w 299"/>
                  <a:gd name="T65" fmla="*/ 2680 h 4316"/>
                  <a:gd name="T66" fmla="*/ 12 w 299"/>
                  <a:gd name="T67" fmla="*/ 2374 h 4316"/>
                  <a:gd name="T68" fmla="*/ 18 w 299"/>
                  <a:gd name="T69" fmla="*/ 2062 h 4316"/>
                  <a:gd name="T70" fmla="*/ 18 w 299"/>
                  <a:gd name="T71" fmla="*/ 2062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" name="Freeform 16"/>
              <p:cNvSpPr>
                <a:spLocks/>
              </p:cNvSpPr>
              <p:nvPr userDrawn="1"/>
            </p:nvSpPr>
            <p:spPr bwMode="hidden">
              <a:xfrm>
                <a:off x="1566" y="0"/>
                <a:ext cx="425" cy="4316"/>
              </a:xfrm>
              <a:custGeom>
                <a:avLst/>
                <a:gdLst>
                  <a:gd name="T0" fmla="*/ 424 w 424"/>
                  <a:gd name="T1" fmla="*/ 0 h 4316"/>
                  <a:gd name="T2" fmla="*/ 412 w 424"/>
                  <a:gd name="T3" fmla="*/ 0 h 4316"/>
                  <a:gd name="T4" fmla="*/ 316 w 424"/>
                  <a:gd name="T5" fmla="*/ 222 h 4316"/>
                  <a:gd name="T6" fmla="*/ 239 w 424"/>
                  <a:gd name="T7" fmla="*/ 462 h 4316"/>
                  <a:gd name="T8" fmla="*/ 167 w 424"/>
                  <a:gd name="T9" fmla="*/ 707 h 4316"/>
                  <a:gd name="T10" fmla="*/ 107 w 424"/>
                  <a:gd name="T11" fmla="*/ 971 h 4316"/>
                  <a:gd name="T12" fmla="*/ 65 w 424"/>
                  <a:gd name="T13" fmla="*/ 1247 h 4316"/>
                  <a:gd name="T14" fmla="*/ 29 w 424"/>
                  <a:gd name="T15" fmla="*/ 1529 h 4316"/>
                  <a:gd name="T16" fmla="*/ 6 w 424"/>
                  <a:gd name="T17" fmla="*/ 1822 h 4316"/>
                  <a:gd name="T18" fmla="*/ 0 w 424"/>
                  <a:gd name="T19" fmla="*/ 2122 h 4316"/>
                  <a:gd name="T20" fmla="*/ 6 w 424"/>
                  <a:gd name="T21" fmla="*/ 2404 h 4316"/>
                  <a:gd name="T22" fmla="*/ 24 w 424"/>
                  <a:gd name="T23" fmla="*/ 2686 h 4316"/>
                  <a:gd name="T24" fmla="*/ 47 w 424"/>
                  <a:gd name="T25" fmla="*/ 2961 h 4316"/>
                  <a:gd name="T26" fmla="*/ 89 w 424"/>
                  <a:gd name="T27" fmla="*/ 3243 h 4316"/>
                  <a:gd name="T28" fmla="*/ 137 w 424"/>
                  <a:gd name="T29" fmla="*/ 3519 h 4316"/>
                  <a:gd name="T30" fmla="*/ 197 w 424"/>
                  <a:gd name="T31" fmla="*/ 3788 h 4316"/>
                  <a:gd name="T32" fmla="*/ 269 w 424"/>
                  <a:gd name="T33" fmla="*/ 4058 h 4316"/>
                  <a:gd name="T34" fmla="*/ 346 w 424"/>
                  <a:gd name="T35" fmla="*/ 4316 h 4316"/>
                  <a:gd name="T36" fmla="*/ 358 w 424"/>
                  <a:gd name="T37" fmla="*/ 4316 h 4316"/>
                  <a:gd name="T38" fmla="*/ 281 w 424"/>
                  <a:gd name="T39" fmla="*/ 4058 h 4316"/>
                  <a:gd name="T40" fmla="*/ 209 w 424"/>
                  <a:gd name="T41" fmla="*/ 3788 h 4316"/>
                  <a:gd name="T42" fmla="*/ 149 w 424"/>
                  <a:gd name="T43" fmla="*/ 3519 h 4316"/>
                  <a:gd name="T44" fmla="*/ 101 w 424"/>
                  <a:gd name="T45" fmla="*/ 3243 h 4316"/>
                  <a:gd name="T46" fmla="*/ 59 w 424"/>
                  <a:gd name="T47" fmla="*/ 2961 h 4316"/>
                  <a:gd name="T48" fmla="*/ 35 w 424"/>
                  <a:gd name="T49" fmla="*/ 2686 h 4316"/>
                  <a:gd name="T50" fmla="*/ 18 w 424"/>
                  <a:gd name="T51" fmla="*/ 2404 h 4316"/>
                  <a:gd name="T52" fmla="*/ 12 w 424"/>
                  <a:gd name="T53" fmla="*/ 2122 h 4316"/>
                  <a:gd name="T54" fmla="*/ 18 w 424"/>
                  <a:gd name="T55" fmla="*/ 1822 h 4316"/>
                  <a:gd name="T56" fmla="*/ 41 w 424"/>
                  <a:gd name="T57" fmla="*/ 1529 h 4316"/>
                  <a:gd name="T58" fmla="*/ 71 w 424"/>
                  <a:gd name="T59" fmla="*/ 1247 h 4316"/>
                  <a:gd name="T60" fmla="*/ 119 w 424"/>
                  <a:gd name="T61" fmla="*/ 971 h 4316"/>
                  <a:gd name="T62" fmla="*/ 179 w 424"/>
                  <a:gd name="T63" fmla="*/ 707 h 4316"/>
                  <a:gd name="T64" fmla="*/ 245 w 424"/>
                  <a:gd name="T65" fmla="*/ 462 h 4316"/>
                  <a:gd name="T66" fmla="*/ 328 w 424"/>
                  <a:gd name="T67" fmla="*/ 222 h 4316"/>
                  <a:gd name="T68" fmla="*/ 424 w 424"/>
                  <a:gd name="T69" fmla="*/ 0 h 4316"/>
                  <a:gd name="T70" fmla="*/ 424 w 424"/>
                  <a:gd name="T71" fmla="*/ 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" name="Freeform 17"/>
              <p:cNvSpPr>
                <a:spLocks/>
              </p:cNvSpPr>
              <p:nvPr userDrawn="1"/>
            </p:nvSpPr>
            <p:spPr bwMode="hidden">
              <a:xfrm>
                <a:off x="1128" y="0"/>
                <a:ext cx="575" cy="4316"/>
              </a:xfrm>
              <a:custGeom>
                <a:avLst/>
                <a:gdLst>
                  <a:gd name="T0" fmla="*/ 12 w 574"/>
                  <a:gd name="T1" fmla="*/ 2146 h 4316"/>
                  <a:gd name="T2" fmla="*/ 24 w 574"/>
                  <a:gd name="T3" fmla="*/ 1846 h 4316"/>
                  <a:gd name="T4" fmla="*/ 54 w 574"/>
                  <a:gd name="T5" fmla="*/ 1559 h 4316"/>
                  <a:gd name="T6" fmla="*/ 96 w 574"/>
                  <a:gd name="T7" fmla="*/ 1277 h 4316"/>
                  <a:gd name="T8" fmla="*/ 162 w 574"/>
                  <a:gd name="T9" fmla="*/ 1001 h 4316"/>
                  <a:gd name="T10" fmla="*/ 239 w 574"/>
                  <a:gd name="T11" fmla="*/ 731 h 4316"/>
                  <a:gd name="T12" fmla="*/ 335 w 574"/>
                  <a:gd name="T13" fmla="*/ 480 h 4316"/>
                  <a:gd name="T14" fmla="*/ 449 w 574"/>
                  <a:gd name="T15" fmla="*/ 234 h 4316"/>
                  <a:gd name="T16" fmla="*/ 574 w 574"/>
                  <a:gd name="T17" fmla="*/ 0 h 4316"/>
                  <a:gd name="T18" fmla="*/ 562 w 574"/>
                  <a:gd name="T19" fmla="*/ 0 h 4316"/>
                  <a:gd name="T20" fmla="*/ 437 w 574"/>
                  <a:gd name="T21" fmla="*/ 234 h 4316"/>
                  <a:gd name="T22" fmla="*/ 323 w 574"/>
                  <a:gd name="T23" fmla="*/ 480 h 4316"/>
                  <a:gd name="T24" fmla="*/ 227 w 574"/>
                  <a:gd name="T25" fmla="*/ 737 h 4316"/>
                  <a:gd name="T26" fmla="*/ 150 w 574"/>
                  <a:gd name="T27" fmla="*/ 1001 h 4316"/>
                  <a:gd name="T28" fmla="*/ 84 w 574"/>
                  <a:gd name="T29" fmla="*/ 1277 h 4316"/>
                  <a:gd name="T30" fmla="*/ 42 w 574"/>
                  <a:gd name="T31" fmla="*/ 1559 h 4316"/>
                  <a:gd name="T32" fmla="*/ 12 w 574"/>
                  <a:gd name="T33" fmla="*/ 1852 h 4316"/>
                  <a:gd name="T34" fmla="*/ 0 w 574"/>
                  <a:gd name="T35" fmla="*/ 2146 h 4316"/>
                  <a:gd name="T36" fmla="*/ 6 w 574"/>
                  <a:gd name="T37" fmla="*/ 2434 h 4316"/>
                  <a:gd name="T38" fmla="*/ 30 w 574"/>
                  <a:gd name="T39" fmla="*/ 2715 h 4316"/>
                  <a:gd name="T40" fmla="*/ 66 w 574"/>
                  <a:gd name="T41" fmla="*/ 2997 h 4316"/>
                  <a:gd name="T42" fmla="*/ 120 w 574"/>
                  <a:gd name="T43" fmla="*/ 3273 h 4316"/>
                  <a:gd name="T44" fmla="*/ 191 w 574"/>
                  <a:gd name="T45" fmla="*/ 3549 h 4316"/>
                  <a:gd name="T46" fmla="*/ 275 w 574"/>
                  <a:gd name="T47" fmla="*/ 3812 h 4316"/>
                  <a:gd name="T48" fmla="*/ 371 w 574"/>
                  <a:gd name="T49" fmla="*/ 4070 h 4316"/>
                  <a:gd name="T50" fmla="*/ 484 w 574"/>
                  <a:gd name="T51" fmla="*/ 4316 h 4316"/>
                  <a:gd name="T52" fmla="*/ 496 w 574"/>
                  <a:gd name="T53" fmla="*/ 4316 h 4316"/>
                  <a:gd name="T54" fmla="*/ 383 w 574"/>
                  <a:gd name="T55" fmla="*/ 4070 h 4316"/>
                  <a:gd name="T56" fmla="*/ 287 w 574"/>
                  <a:gd name="T57" fmla="*/ 3812 h 4316"/>
                  <a:gd name="T58" fmla="*/ 203 w 574"/>
                  <a:gd name="T59" fmla="*/ 3549 h 4316"/>
                  <a:gd name="T60" fmla="*/ 132 w 574"/>
                  <a:gd name="T61" fmla="*/ 3273 h 4316"/>
                  <a:gd name="T62" fmla="*/ 78 w 574"/>
                  <a:gd name="T63" fmla="*/ 2997 h 4316"/>
                  <a:gd name="T64" fmla="*/ 42 w 574"/>
                  <a:gd name="T65" fmla="*/ 2715 h 4316"/>
                  <a:gd name="T66" fmla="*/ 18 w 574"/>
                  <a:gd name="T67" fmla="*/ 2434 h 4316"/>
                  <a:gd name="T68" fmla="*/ 12 w 574"/>
                  <a:gd name="T69" fmla="*/ 2146 h 4316"/>
                  <a:gd name="T70" fmla="*/ 12 w 574"/>
                  <a:gd name="T71" fmla="*/ 2146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" name="Freeform 18"/>
              <p:cNvSpPr>
                <a:spLocks/>
              </p:cNvSpPr>
              <p:nvPr userDrawn="1"/>
            </p:nvSpPr>
            <p:spPr bwMode="hidden">
              <a:xfrm>
                <a:off x="702" y="0"/>
                <a:ext cx="737" cy="4316"/>
              </a:xfrm>
              <a:custGeom>
                <a:avLst/>
                <a:gdLst>
                  <a:gd name="T0" fmla="*/ 12 w 735"/>
                  <a:gd name="T1" fmla="*/ 2098 h 4316"/>
                  <a:gd name="T2" fmla="*/ 29 w 735"/>
                  <a:gd name="T3" fmla="*/ 1798 h 4316"/>
                  <a:gd name="T4" fmla="*/ 71 w 735"/>
                  <a:gd name="T5" fmla="*/ 1505 h 4316"/>
                  <a:gd name="T6" fmla="*/ 131 w 735"/>
                  <a:gd name="T7" fmla="*/ 1223 h 4316"/>
                  <a:gd name="T8" fmla="*/ 215 w 735"/>
                  <a:gd name="T9" fmla="*/ 941 h 4316"/>
                  <a:gd name="T10" fmla="*/ 316 w 735"/>
                  <a:gd name="T11" fmla="*/ 689 h 4316"/>
                  <a:gd name="T12" fmla="*/ 442 w 735"/>
                  <a:gd name="T13" fmla="*/ 444 h 4316"/>
                  <a:gd name="T14" fmla="*/ 580 w 735"/>
                  <a:gd name="T15" fmla="*/ 216 h 4316"/>
                  <a:gd name="T16" fmla="*/ 735 w 735"/>
                  <a:gd name="T17" fmla="*/ 0 h 4316"/>
                  <a:gd name="T18" fmla="*/ 723 w 735"/>
                  <a:gd name="T19" fmla="*/ 0 h 4316"/>
                  <a:gd name="T20" fmla="*/ 568 w 735"/>
                  <a:gd name="T21" fmla="*/ 210 h 4316"/>
                  <a:gd name="T22" fmla="*/ 430 w 735"/>
                  <a:gd name="T23" fmla="*/ 438 h 4316"/>
                  <a:gd name="T24" fmla="*/ 311 w 735"/>
                  <a:gd name="T25" fmla="*/ 683 h 4316"/>
                  <a:gd name="T26" fmla="*/ 209 w 735"/>
                  <a:gd name="T27" fmla="*/ 941 h 4316"/>
                  <a:gd name="T28" fmla="*/ 125 w 735"/>
                  <a:gd name="T29" fmla="*/ 1217 h 4316"/>
                  <a:gd name="T30" fmla="*/ 59 w 735"/>
                  <a:gd name="T31" fmla="*/ 1505 h 4316"/>
                  <a:gd name="T32" fmla="*/ 18 w 735"/>
                  <a:gd name="T33" fmla="*/ 1798 h 4316"/>
                  <a:gd name="T34" fmla="*/ 0 w 735"/>
                  <a:gd name="T35" fmla="*/ 2098 h 4316"/>
                  <a:gd name="T36" fmla="*/ 6 w 735"/>
                  <a:gd name="T37" fmla="*/ 2404 h 4316"/>
                  <a:gd name="T38" fmla="*/ 29 w 735"/>
                  <a:gd name="T39" fmla="*/ 2709 h 4316"/>
                  <a:gd name="T40" fmla="*/ 77 w 735"/>
                  <a:gd name="T41" fmla="*/ 3015 h 4316"/>
                  <a:gd name="T42" fmla="*/ 149 w 735"/>
                  <a:gd name="T43" fmla="*/ 3315 h 4316"/>
                  <a:gd name="T44" fmla="*/ 227 w 735"/>
                  <a:gd name="T45" fmla="*/ 3573 h 4316"/>
                  <a:gd name="T46" fmla="*/ 316 w 735"/>
                  <a:gd name="T47" fmla="*/ 3824 h 4316"/>
                  <a:gd name="T48" fmla="*/ 424 w 735"/>
                  <a:gd name="T49" fmla="*/ 4076 h 4316"/>
                  <a:gd name="T50" fmla="*/ 544 w 735"/>
                  <a:gd name="T51" fmla="*/ 4316 h 4316"/>
                  <a:gd name="T52" fmla="*/ 556 w 735"/>
                  <a:gd name="T53" fmla="*/ 4316 h 4316"/>
                  <a:gd name="T54" fmla="*/ 436 w 735"/>
                  <a:gd name="T55" fmla="*/ 4076 h 4316"/>
                  <a:gd name="T56" fmla="*/ 328 w 735"/>
                  <a:gd name="T57" fmla="*/ 3824 h 4316"/>
                  <a:gd name="T58" fmla="*/ 239 w 735"/>
                  <a:gd name="T59" fmla="*/ 3573 h 4316"/>
                  <a:gd name="T60" fmla="*/ 161 w 735"/>
                  <a:gd name="T61" fmla="*/ 3315 h 4316"/>
                  <a:gd name="T62" fmla="*/ 89 w 735"/>
                  <a:gd name="T63" fmla="*/ 3015 h 4316"/>
                  <a:gd name="T64" fmla="*/ 41 w 735"/>
                  <a:gd name="T65" fmla="*/ 2709 h 4316"/>
                  <a:gd name="T66" fmla="*/ 18 w 735"/>
                  <a:gd name="T67" fmla="*/ 2404 h 4316"/>
                  <a:gd name="T68" fmla="*/ 12 w 735"/>
                  <a:gd name="T69" fmla="*/ 2098 h 4316"/>
                  <a:gd name="T70" fmla="*/ 12 w 735"/>
                  <a:gd name="T71" fmla="*/ 2098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0" name="Freeform 19"/>
              <p:cNvSpPr>
                <a:spLocks/>
              </p:cNvSpPr>
              <p:nvPr userDrawn="1"/>
            </p:nvSpPr>
            <p:spPr bwMode="hidden">
              <a:xfrm>
                <a:off x="288" y="0"/>
                <a:ext cx="840" cy="4316"/>
              </a:xfrm>
              <a:custGeom>
                <a:avLst/>
                <a:gdLst>
                  <a:gd name="T0" fmla="*/ 18 w 837"/>
                  <a:gd name="T1" fmla="*/ 1948 h 4316"/>
                  <a:gd name="T2" fmla="*/ 48 w 837"/>
                  <a:gd name="T3" fmla="*/ 1708 h 4316"/>
                  <a:gd name="T4" fmla="*/ 96 w 837"/>
                  <a:gd name="T5" fmla="*/ 1475 h 4316"/>
                  <a:gd name="T6" fmla="*/ 161 w 837"/>
                  <a:gd name="T7" fmla="*/ 1235 h 4316"/>
                  <a:gd name="T8" fmla="*/ 251 w 837"/>
                  <a:gd name="T9" fmla="*/ 995 h 4316"/>
                  <a:gd name="T10" fmla="*/ 365 w 837"/>
                  <a:gd name="T11" fmla="*/ 755 h 4316"/>
                  <a:gd name="T12" fmla="*/ 496 w 837"/>
                  <a:gd name="T13" fmla="*/ 510 h 4316"/>
                  <a:gd name="T14" fmla="*/ 658 w 837"/>
                  <a:gd name="T15" fmla="*/ 258 h 4316"/>
                  <a:gd name="T16" fmla="*/ 741 w 837"/>
                  <a:gd name="T17" fmla="*/ 132 h 4316"/>
                  <a:gd name="T18" fmla="*/ 837 w 837"/>
                  <a:gd name="T19" fmla="*/ 0 h 4316"/>
                  <a:gd name="T20" fmla="*/ 825 w 837"/>
                  <a:gd name="T21" fmla="*/ 0 h 4316"/>
                  <a:gd name="T22" fmla="*/ 729 w 837"/>
                  <a:gd name="T23" fmla="*/ 132 h 4316"/>
                  <a:gd name="T24" fmla="*/ 640 w 837"/>
                  <a:gd name="T25" fmla="*/ 258 h 4316"/>
                  <a:gd name="T26" fmla="*/ 562 w 837"/>
                  <a:gd name="T27" fmla="*/ 384 h 4316"/>
                  <a:gd name="T28" fmla="*/ 484 w 837"/>
                  <a:gd name="T29" fmla="*/ 510 h 4316"/>
                  <a:gd name="T30" fmla="*/ 353 w 837"/>
                  <a:gd name="T31" fmla="*/ 755 h 4316"/>
                  <a:gd name="T32" fmla="*/ 239 w 837"/>
                  <a:gd name="T33" fmla="*/ 995 h 4316"/>
                  <a:gd name="T34" fmla="*/ 150 w 837"/>
                  <a:gd name="T35" fmla="*/ 1235 h 4316"/>
                  <a:gd name="T36" fmla="*/ 84 w 837"/>
                  <a:gd name="T37" fmla="*/ 1469 h 4316"/>
                  <a:gd name="T38" fmla="*/ 36 w 837"/>
                  <a:gd name="T39" fmla="*/ 1702 h 4316"/>
                  <a:gd name="T40" fmla="*/ 6 w 837"/>
                  <a:gd name="T41" fmla="*/ 1942 h 4316"/>
                  <a:gd name="T42" fmla="*/ 0 w 837"/>
                  <a:gd name="T43" fmla="*/ 2200 h 4316"/>
                  <a:gd name="T44" fmla="*/ 12 w 837"/>
                  <a:gd name="T45" fmla="*/ 2470 h 4316"/>
                  <a:gd name="T46" fmla="*/ 48 w 837"/>
                  <a:gd name="T47" fmla="*/ 2739 h 4316"/>
                  <a:gd name="T48" fmla="*/ 114 w 837"/>
                  <a:gd name="T49" fmla="*/ 3027 h 4316"/>
                  <a:gd name="T50" fmla="*/ 150 w 837"/>
                  <a:gd name="T51" fmla="*/ 3171 h 4316"/>
                  <a:gd name="T52" fmla="*/ 197 w 837"/>
                  <a:gd name="T53" fmla="*/ 3321 h 4316"/>
                  <a:gd name="T54" fmla="*/ 245 w 837"/>
                  <a:gd name="T55" fmla="*/ 3477 h 4316"/>
                  <a:gd name="T56" fmla="*/ 305 w 837"/>
                  <a:gd name="T57" fmla="*/ 3639 h 4316"/>
                  <a:gd name="T58" fmla="*/ 365 w 837"/>
                  <a:gd name="T59" fmla="*/ 3800 h 4316"/>
                  <a:gd name="T60" fmla="*/ 437 w 837"/>
                  <a:gd name="T61" fmla="*/ 3968 h 4316"/>
                  <a:gd name="T62" fmla="*/ 508 w 837"/>
                  <a:gd name="T63" fmla="*/ 4136 h 4316"/>
                  <a:gd name="T64" fmla="*/ 592 w 837"/>
                  <a:gd name="T65" fmla="*/ 4316 h 4316"/>
                  <a:gd name="T66" fmla="*/ 604 w 837"/>
                  <a:gd name="T67" fmla="*/ 4316 h 4316"/>
                  <a:gd name="T68" fmla="*/ 520 w 837"/>
                  <a:gd name="T69" fmla="*/ 4136 h 4316"/>
                  <a:gd name="T70" fmla="*/ 448 w 837"/>
                  <a:gd name="T71" fmla="*/ 3968 h 4316"/>
                  <a:gd name="T72" fmla="*/ 377 w 837"/>
                  <a:gd name="T73" fmla="*/ 3800 h 4316"/>
                  <a:gd name="T74" fmla="*/ 317 w 837"/>
                  <a:gd name="T75" fmla="*/ 3639 h 4316"/>
                  <a:gd name="T76" fmla="*/ 257 w 837"/>
                  <a:gd name="T77" fmla="*/ 3477 h 4316"/>
                  <a:gd name="T78" fmla="*/ 209 w 837"/>
                  <a:gd name="T79" fmla="*/ 3327 h 4316"/>
                  <a:gd name="T80" fmla="*/ 161 w 837"/>
                  <a:gd name="T81" fmla="*/ 3171 h 4316"/>
                  <a:gd name="T82" fmla="*/ 126 w 837"/>
                  <a:gd name="T83" fmla="*/ 3027 h 4316"/>
                  <a:gd name="T84" fmla="*/ 60 w 837"/>
                  <a:gd name="T85" fmla="*/ 2739 h 4316"/>
                  <a:gd name="T86" fmla="*/ 24 w 837"/>
                  <a:gd name="T87" fmla="*/ 2470 h 4316"/>
                  <a:gd name="T88" fmla="*/ 12 w 837"/>
                  <a:gd name="T89" fmla="*/ 2206 h 4316"/>
                  <a:gd name="T90" fmla="*/ 18 w 837"/>
                  <a:gd name="T91" fmla="*/ 1948 h 4316"/>
                  <a:gd name="T92" fmla="*/ 18 w 837"/>
                  <a:gd name="T93" fmla="*/ 1948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7" name="Freeform 16"/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>
                <a:gd name="T0" fmla="*/ 0 w 604"/>
                <a:gd name="T1" fmla="*/ 54 h 1415"/>
                <a:gd name="T2" fmla="*/ 42 w 604"/>
                <a:gd name="T3" fmla="*/ 228 h 1415"/>
                <a:gd name="T4" fmla="*/ 96 w 604"/>
                <a:gd name="T5" fmla="*/ 402 h 1415"/>
                <a:gd name="T6" fmla="*/ 161 w 604"/>
                <a:gd name="T7" fmla="*/ 576 h 1415"/>
                <a:gd name="T8" fmla="*/ 227 w 604"/>
                <a:gd name="T9" fmla="*/ 744 h 1415"/>
                <a:gd name="T10" fmla="*/ 305 w 604"/>
                <a:gd name="T11" fmla="*/ 917 h 1415"/>
                <a:gd name="T12" fmla="*/ 389 w 604"/>
                <a:gd name="T13" fmla="*/ 1085 h 1415"/>
                <a:gd name="T14" fmla="*/ 484 w 604"/>
                <a:gd name="T15" fmla="*/ 1253 h 1415"/>
                <a:gd name="T16" fmla="*/ 586 w 604"/>
                <a:gd name="T17" fmla="*/ 1415 h 1415"/>
                <a:gd name="T18" fmla="*/ 604 w 604"/>
                <a:gd name="T19" fmla="*/ 1415 h 1415"/>
                <a:gd name="T20" fmla="*/ 496 w 604"/>
                <a:gd name="T21" fmla="*/ 1247 h 1415"/>
                <a:gd name="T22" fmla="*/ 401 w 604"/>
                <a:gd name="T23" fmla="*/ 1073 h 1415"/>
                <a:gd name="T24" fmla="*/ 311 w 604"/>
                <a:gd name="T25" fmla="*/ 899 h 1415"/>
                <a:gd name="T26" fmla="*/ 233 w 604"/>
                <a:gd name="T27" fmla="*/ 720 h 1415"/>
                <a:gd name="T28" fmla="*/ 161 w 604"/>
                <a:gd name="T29" fmla="*/ 546 h 1415"/>
                <a:gd name="T30" fmla="*/ 102 w 604"/>
                <a:gd name="T31" fmla="*/ 366 h 1415"/>
                <a:gd name="T32" fmla="*/ 48 w 604"/>
                <a:gd name="T33" fmla="*/ 180 h 1415"/>
                <a:gd name="T34" fmla="*/ 0 w 604"/>
                <a:gd name="T35" fmla="*/ 0 h 1415"/>
                <a:gd name="T36" fmla="*/ 0 w 604"/>
                <a:gd name="T37" fmla="*/ 54 h 1415"/>
                <a:gd name="T38" fmla="*/ 0 w 604"/>
                <a:gd name="T39" fmla="*/ 54 h 14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Freeform 21"/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>
                <a:gd name="T0" fmla="*/ 0 w 227"/>
                <a:gd name="T1" fmla="*/ 30 h 426"/>
                <a:gd name="T2" fmla="*/ 108 w 227"/>
                <a:gd name="T3" fmla="*/ 240 h 426"/>
                <a:gd name="T4" fmla="*/ 215 w 227"/>
                <a:gd name="T5" fmla="*/ 426 h 426"/>
                <a:gd name="T6" fmla="*/ 227 w 227"/>
                <a:gd name="T7" fmla="*/ 426 h 426"/>
                <a:gd name="T8" fmla="*/ 167 w 227"/>
                <a:gd name="T9" fmla="*/ 330 h 426"/>
                <a:gd name="T10" fmla="*/ 114 w 227"/>
                <a:gd name="T11" fmla="*/ 222 h 426"/>
                <a:gd name="T12" fmla="*/ 0 w 227"/>
                <a:gd name="T13" fmla="*/ 0 h 426"/>
                <a:gd name="T14" fmla="*/ 0 w 227"/>
                <a:gd name="T15" fmla="*/ 30 h 426"/>
                <a:gd name="T16" fmla="*/ 0 w 227"/>
                <a:gd name="T17" fmla="*/ 30 h 4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>
                <a:gd name="T0" fmla="*/ 981 w 981"/>
                <a:gd name="T1" fmla="*/ 1786 h 1786"/>
                <a:gd name="T2" fmla="*/ 981 w 981"/>
                <a:gd name="T3" fmla="*/ 1720 h 1786"/>
                <a:gd name="T4" fmla="*/ 969 w 981"/>
                <a:gd name="T5" fmla="*/ 1666 h 1786"/>
                <a:gd name="T6" fmla="*/ 957 w 981"/>
                <a:gd name="T7" fmla="*/ 1613 h 1786"/>
                <a:gd name="T8" fmla="*/ 921 w 981"/>
                <a:gd name="T9" fmla="*/ 1487 h 1786"/>
                <a:gd name="T10" fmla="*/ 885 w 981"/>
                <a:gd name="T11" fmla="*/ 1361 h 1786"/>
                <a:gd name="T12" fmla="*/ 796 w 981"/>
                <a:gd name="T13" fmla="*/ 1121 h 1786"/>
                <a:gd name="T14" fmla="*/ 682 w 981"/>
                <a:gd name="T15" fmla="*/ 899 h 1786"/>
                <a:gd name="T16" fmla="*/ 562 w 981"/>
                <a:gd name="T17" fmla="*/ 689 h 1786"/>
                <a:gd name="T18" fmla="*/ 431 w 981"/>
                <a:gd name="T19" fmla="*/ 498 h 1786"/>
                <a:gd name="T20" fmla="*/ 293 w 981"/>
                <a:gd name="T21" fmla="*/ 318 h 1786"/>
                <a:gd name="T22" fmla="*/ 150 w 981"/>
                <a:gd name="T23" fmla="*/ 150 h 1786"/>
                <a:gd name="T24" fmla="*/ 12 w 981"/>
                <a:gd name="T25" fmla="*/ 0 h 1786"/>
                <a:gd name="T26" fmla="*/ 0 w 981"/>
                <a:gd name="T27" fmla="*/ 0 h 1786"/>
                <a:gd name="T28" fmla="*/ 138 w 981"/>
                <a:gd name="T29" fmla="*/ 150 h 1786"/>
                <a:gd name="T30" fmla="*/ 275 w 981"/>
                <a:gd name="T31" fmla="*/ 318 h 1786"/>
                <a:gd name="T32" fmla="*/ 413 w 981"/>
                <a:gd name="T33" fmla="*/ 498 h 1786"/>
                <a:gd name="T34" fmla="*/ 545 w 981"/>
                <a:gd name="T35" fmla="*/ 689 h 1786"/>
                <a:gd name="T36" fmla="*/ 670 w 981"/>
                <a:gd name="T37" fmla="*/ 899 h 1786"/>
                <a:gd name="T38" fmla="*/ 778 w 981"/>
                <a:gd name="T39" fmla="*/ 1121 h 1786"/>
                <a:gd name="T40" fmla="*/ 873 w 981"/>
                <a:gd name="T41" fmla="*/ 1361 h 1786"/>
                <a:gd name="T42" fmla="*/ 909 w 981"/>
                <a:gd name="T43" fmla="*/ 1487 h 1786"/>
                <a:gd name="T44" fmla="*/ 945 w 981"/>
                <a:gd name="T45" fmla="*/ 1619 h 1786"/>
                <a:gd name="T46" fmla="*/ 963 w 981"/>
                <a:gd name="T47" fmla="*/ 1702 h 1786"/>
                <a:gd name="T48" fmla="*/ 981 w 981"/>
                <a:gd name="T49" fmla="*/ 1786 h 1786"/>
                <a:gd name="T50" fmla="*/ 981 w 981"/>
                <a:gd name="T51" fmla="*/ 1786 h 17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Freeform 23"/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>
                <a:gd name="T0" fmla="*/ 717 w 717"/>
                <a:gd name="T1" fmla="*/ 845 h 845"/>
                <a:gd name="T2" fmla="*/ 717 w 717"/>
                <a:gd name="T3" fmla="*/ 821 h 845"/>
                <a:gd name="T4" fmla="*/ 574 w 717"/>
                <a:gd name="T5" fmla="*/ 605 h 845"/>
                <a:gd name="T6" fmla="*/ 406 w 717"/>
                <a:gd name="T7" fmla="*/ 396 h 845"/>
                <a:gd name="T8" fmla="*/ 221 w 717"/>
                <a:gd name="T9" fmla="*/ 192 h 845"/>
                <a:gd name="T10" fmla="*/ 17 w 717"/>
                <a:gd name="T11" fmla="*/ 0 h 845"/>
                <a:gd name="T12" fmla="*/ 0 w 717"/>
                <a:gd name="T13" fmla="*/ 0 h 845"/>
                <a:gd name="T14" fmla="*/ 209 w 717"/>
                <a:gd name="T15" fmla="*/ 198 h 845"/>
                <a:gd name="T16" fmla="*/ 400 w 717"/>
                <a:gd name="T17" fmla="*/ 408 h 845"/>
                <a:gd name="T18" fmla="*/ 568 w 717"/>
                <a:gd name="T19" fmla="*/ 623 h 845"/>
                <a:gd name="T20" fmla="*/ 717 w 717"/>
                <a:gd name="T21" fmla="*/ 845 h 845"/>
                <a:gd name="T22" fmla="*/ 717 w 717"/>
                <a:gd name="T23" fmla="*/ 845 h 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Freeform 24"/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>
                <a:gd name="T0" fmla="*/ 407 w 407"/>
                <a:gd name="T1" fmla="*/ 414 h 414"/>
                <a:gd name="T2" fmla="*/ 407 w 407"/>
                <a:gd name="T3" fmla="*/ 396 h 414"/>
                <a:gd name="T4" fmla="*/ 222 w 407"/>
                <a:gd name="T5" fmla="*/ 192 h 414"/>
                <a:gd name="T6" fmla="*/ 12 w 407"/>
                <a:gd name="T7" fmla="*/ 0 h 414"/>
                <a:gd name="T8" fmla="*/ 0 w 407"/>
                <a:gd name="T9" fmla="*/ 0 h 414"/>
                <a:gd name="T10" fmla="*/ 108 w 407"/>
                <a:gd name="T11" fmla="*/ 102 h 414"/>
                <a:gd name="T12" fmla="*/ 216 w 407"/>
                <a:gd name="T13" fmla="*/ 204 h 414"/>
                <a:gd name="T14" fmla="*/ 407 w 407"/>
                <a:gd name="T15" fmla="*/ 414 h 414"/>
                <a:gd name="T16" fmla="*/ 407 w 407"/>
                <a:gd name="T17" fmla="*/ 414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Freeform 25"/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>
                <a:gd name="T0" fmla="*/ 0 w 855"/>
                <a:gd name="T1" fmla="*/ 1361 h 1409"/>
                <a:gd name="T2" fmla="*/ 0 w 855"/>
                <a:gd name="T3" fmla="*/ 1409 h 1409"/>
                <a:gd name="T4" fmla="*/ 54 w 855"/>
                <a:gd name="T5" fmla="*/ 1211 h 1409"/>
                <a:gd name="T6" fmla="*/ 126 w 855"/>
                <a:gd name="T7" fmla="*/ 1013 h 1409"/>
                <a:gd name="T8" fmla="*/ 215 w 855"/>
                <a:gd name="T9" fmla="*/ 827 h 1409"/>
                <a:gd name="T10" fmla="*/ 311 w 855"/>
                <a:gd name="T11" fmla="*/ 647 h 1409"/>
                <a:gd name="T12" fmla="*/ 431 w 855"/>
                <a:gd name="T13" fmla="*/ 474 h 1409"/>
                <a:gd name="T14" fmla="*/ 556 w 855"/>
                <a:gd name="T15" fmla="*/ 312 h 1409"/>
                <a:gd name="T16" fmla="*/ 700 w 855"/>
                <a:gd name="T17" fmla="*/ 150 h 1409"/>
                <a:gd name="T18" fmla="*/ 855 w 855"/>
                <a:gd name="T19" fmla="*/ 0 h 1409"/>
                <a:gd name="T20" fmla="*/ 837 w 855"/>
                <a:gd name="T21" fmla="*/ 0 h 1409"/>
                <a:gd name="T22" fmla="*/ 688 w 855"/>
                <a:gd name="T23" fmla="*/ 144 h 1409"/>
                <a:gd name="T24" fmla="*/ 550 w 855"/>
                <a:gd name="T25" fmla="*/ 300 h 1409"/>
                <a:gd name="T26" fmla="*/ 425 w 855"/>
                <a:gd name="T27" fmla="*/ 462 h 1409"/>
                <a:gd name="T28" fmla="*/ 311 w 855"/>
                <a:gd name="T29" fmla="*/ 629 h 1409"/>
                <a:gd name="T30" fmla="*/ 215 w 855"/>
                <a:gd name="T31" fmla="*/ 803 h 1409"/>
                <a:gd name="T32" fmla="*/ 132 w 855"/>
                <a:gd name="T33" fmla="*/ 983 h 1409"/>
                <a:gd name="T34" fmla="*/ 60 w 855"/>
                <a:gd name="T35" fmla="*/ 1169 h 1409"/>
                <a:gd name="T36" fmla="*/ 0 w 855"/>
                <a:gd name="T37" fmla="*/ 1361 h 1409"/>
                <a:gd name="T38" fmla="*/ 0 w 855"/>
                <a:gd name="T39" fmla="*/ 1361 h 14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Freeform 26"/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>
                <a:gd name="T0" fmla="*/ 586 w 586"/>
                <a:gd name="T1" fmla="*/ 0 h 599"/>
                <a:gd name="T2" fmla="*/ 568 w 586"/>
                <a:gd name="T3" fmla="*/ 0 h 599"/>
                <a:gd name="T4" fmla="*/ 407 w 586"/>
                <a:gd name="T5" fmla="*/ 132 h 599"/>
                <a:gd name="T6" fmla="*/ 257 w 586"/>
                <a:gd name="T7" fmla="*/ 270 h 599"/>
                <a:gd name="T8" fmla="*/ 120 w 586"/>
                <a:gd name="T9" fmla="*/ 420 h 599"/>
                <a:gd name="T10" fmla="*/ 0 w 586"/>
                <a:gd name="T11" fmla="*/ 575 h 599"/>
                <a:gd name="T12" fmla="*/ 0 w 586"/>
                <a:gd name="T13" fmla="*/ 599 h 599"/>
                <a:gd name="T14" fmla="*/ 120 w 586"/>
                <a:gd name="T15" fmla="*/ 432 h 599"/>
                <a:gd name="T16" fmla="*/ 257 w 586"/>
                <a:gd name="T17" fmla="*/ 282 h 599"/>
                <a:gd name="T18" fmla="*/ 413 w 586"/>
                <a:gd name="T19" fmla="*/ 138 h 599"/>
                <a:gd name="T20" fmla="*/ 586 w 586"/>
                <a:gd name="T21" fmla="*/ 0 h 599"/>
                <a:gd name="T22" fmla="*/ 586 w 586"/>
                <a:gd name="T23" fmla="*/ 0 h 5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Freeform 27"/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>
                <a:gd name="T0" fmla="*/ 269 w 269"/>
                <a:gd name="T1" fmla="*/ 0 h 252"/>
                <a:gd name="T2" fmla="*/ 251 w 269"/>
                <a:gd name="T3" fmla="*/ 0 h 252"/>
                <a:gd name="T4" fmla="*/ 120 w 269"/>
                <a:gd name="T5" fmla="*/ 114 h 252"/>
                <a:gd name="T6" fmla="*/ 60 w 269"/>
                <a:gd name="T7" fmla="*/ 174 h 252"/>
                <a:gd name="T8" fmla="*/ 0 w 269"/>
                <a:gd name="T9" fmla="*/ 234 h 252"/>
                <a:gd name="T10" fmla="*/ 0 w 269"/>
                <a:gd name="T11" fmla="*/ 252 h 252"/>
                <a:gd name="T12" fmla="*/ 126 w 269"/>
                <a:gd name="T13" fmla="*/ 120 h 252"/>
                <a:gd name="T14" fmla="*/ 269 w 269"/>
                <a:gd name="T15" fmla="*/ 0 h 252"/>
                <a:gd name="T16" fmla="*/ 269 w 269"/>
                <a:gd name="T17" fmla="*/ 0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" name="Line 28"/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" name="Line 29"/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" name="Line 30"/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30" name="Group 31"/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33" name="Line 32"/>
              <p:cNvSpPr>
                <a:spLocks noChangeShapeType="1"/>
              </p:cNvSpPr>
              <p:nvPr userDrawn="1"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" name="Line 33"/>
              <p:cNvSpPr>
                <a:spLocks noChangeShapeType="1"/>
              </p:cNvSpPr>
              <p:nvPr userDrawn="1"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" name="Line 34"/>
              <p:cNvSpPr>
                <a:spLocks noChangeShapeType="1"/>
              </p:cNvSpPr>
              <p:nvPr userDrawn="1"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" name="Line 35"/>
              <p:cNvSpPr>
                <a:spLocks noChangeShapeType="1"/>
              </p:cNvSpPr>
              <p:nvPr userDrawn="1"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" name="Line 36"/>
              <p:cNvSpPr>
                <a:spLocks noChangeShapeType="1"/>
              </p:cNvSpPr>
              <p:nvPr userDrawn="1"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1" name="Line 37"/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" name="Line 38"/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58" r:id="rId1"/>
    <p:sldLayoutId id="2147484159" r:id="rId2"/>
    <p:sldLayoutId id="2147484160" r:id="rId3"/>
    <p:sldLayoutId id="2147484161" r:id="rId4"/>
    <p:sldLayoutId id="2147484162" r:id="rId5"/>
    <p:sldLayoutId id="2147484163" r:id="rId6"/>
    <p:sldLayoutId id="2147484164" r:id="rId7"/>
    <p:sldLayoutId id="2147484165" r:id="rId8"/>
    <p:sldLayoutId id="2147484166" r:id="rId9"/>
    <p:sldLayoutId id="2147484167" r:id="rId10"/>
    <p:sldLayoutId id="2147484168" r:id="rId11"/>
  </p:sldLayoutIdLst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50000">
                                          <p:val>
                                            <p:strVal val="#ppt_y+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13" grpId="0" build="p"/>
    </p:bldLst>
  </p:timing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9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4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9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9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9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9.xml"/><Relationship Id="rId4" Type="http://schemas.openxmlformats.org/officeDocument/2006/relationships/image" Target="../media/image26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eg"/><Relationship Id="rId3" Type="http://schemas.openxmlformats.org/officeDocument/2006/relationships/image" Target="../media/image7.jpeg"/><Relationship Id="rId7" Type="http://schemas.openxmlformats.org/officeDocument/2006/relationships/image" Target="../media/image11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9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9.xml"/><Relationship Id="rId4" Type="http://schemas.openxmlformats.org/officeDocument/2006/relationships/image" Target="../media/image16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Topology.pptx" TargetMode="Externa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9.xml"/><Relationship Id="rId4" Type="http://schemas.openxmlformats.org/officeDocument/2006/relationships/image" Target="../media/image1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rizontal Scroll 1"/>
          <p:cNvSpPr/>
          <p:nvPr/>
        </p:nvSpPr>
        <p:spPr>
          <a:xfrm>
            <a:off x="189051" y="-21336"/>
            <a:ext cx="8763000" cy="1828800"/>
          </a:xfrm>
          <a:prstGeom prst="horizontalScroll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96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8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051" y="1600200"/>
            <a:ext cx="9073310" cy="5106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6339633"/>
      </p:ext>
    </p:extLst>
  </p:cSld>
  <p:clrMapOvr>
    <a:masterClrMapping/>
  </p:clrMapOvr>
  <p:transition spd="med">
    <p:sndAc>
      <p:stSnd>
        <p:snd r:embed="rId2" name="laser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loud 5"/>
          <p:cNvSpPr/>
          <p:nvPr/>
        </p:nvSpPr>
        <p:spPr bwMode="auto">
          <a:xfrm>
            <a:off x="2895600" y="533400"/>
            <a:ext cx="5181600" cy="1371600"/>
          </a:xfrm>
          <a:prstGeom prst="cloud">
            <a:avLst/>
          </a:prstGeom>
          <a:solidFill>
            <a:schemeClr val="accent2">
              <a:lumMod val="20000"/>
              <a:lumOff val="80000"/>
            </a:schemeClr>
          </a:solidFill>
          <a:ln>
            <a:headEnd type="none" w="med" len="med"/>
            <a:tailEnd type="none" w="med" len="med"/>
          </a:ln>
          <a:extLst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</a:t>
            </a:r>
            <a:r>
              <a:rPr lang="en-US" sz="5400" b="1" i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একক</a:t>
            </a:r>
            <a:r>
              <a:rPr lang="en-US" sz="54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i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54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Cloud Callout 7"/>
          <p:cNvSpPr/>
          <p:nvPr/>
        </p:nvSpPr>
        <p:spPr bwMode="auto">
          <a:xfrm>
            <a:off x="3048000" y="3962400"/>
            <a:ext cx="4114800" cy="1600200"/>
          </a:xfrm>
          <a:prstGeom prst="cloudCallout">
            <a:avLst/>
          </a:prstGeom>
          <a:solidFill>
            <a:srgbClr val="66FF66"/>
          </a:solidFill>
          <a:ln>
            <a:headEnd type="none" w="med" len="med"/>
            <a:tailEnd type="none" w="med" len="med"/>
          </a:ln>
          <a:extLst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r>
              <a:rPr lang="en-US" sz="4800" b="1" dirty="0" err="1" smtClean="0">
                <a:ln/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মেমোরি</a:t>
            </a:r>
            <a:r>
              <a:rPr lang="en-US" sz="4800" b="1" dirty="0" smtClean="0">
                <a:ln/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ln/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4800" b="1" dirty="0" smtClean="0">
                <a:ln/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4800" b="1" dirty="0">
              <a:ln/>
              <a:solidFill>
                <a:srgbClr val="C00000"/>
              </a:solidFill>
            </a:endParaRPr>
          </a:p>
        </p:txBody>
      </p:sp>
      <p:sp>
        <p:nvSpPr>
          <p:cNvPr id="13" name="Half Frame 12"/>
          <p:cNvSpPr/>
          <p:nvPr/>
        </p:nvSpPr>
        <p:spPr bwMode="auto">
          <a:xfrm>
            <a:off x="0" y="0"/>
            <a:ext cx="914400" cy="914400"/>
          </a:xfrm>
          <a:prstGeom prst="halfFrame">
            <a:avLst/>
          </a:prstGeom>
          <a:solidFill>
            <a:srgbClr val="C0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4" name="Half Frame 13"/>
          <p:cNvSpPr/>
          <p:nvPr/>
        </p:nvSpPr>
        <p:spPr bwMode="auto">
          <a:xfrm rot="10800000">
            <a:off x="8305799" y="5804069"/>
            <a:ext cx="715557" cy="914400"/>
          </a:xfrm>
          <a:prstGeom prst="halfFrame">
            <a:avLst/>
          </a:prstGeom>
          <a:solidFill>
            <a:srgbClr val="C0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5" name="Half Frame 14"/>
          <p:cNvSpPr/>
          <p:nvPr/>
        </p:nvSpPr>
        <p:spPr bwMode="auto">
          <a:xfrm rot="16200000">
            <a:off x="-89183" y="6032783"/>
            <a:ext cx="914400" cy="736034"/>
          </a:xfrm>
          <a:prstGeom prst="halfFrame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6" name="Half Frame 15"/>
          <p:cNvSpPr/>
          <p:nvPr/>
        </p:nvSpPr>
        <p:spPr bwMode="auto">
          <a:xfrm rot="5400000">
            <a:off x="8123318" y="155953"/>
            <a:ext cx="914400" cy="914400"/>
          </a:xfrm>
          <a:prstGeom prst="halfFrame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7" name="Down Arrow 16"/>
          <p:cNvSpPr/>
          <p:nvPr/>
        </p:nvSpPr>
        <p:spPr bwMode="auto">
          <a:xfrm>
            <a:off x="4876800" y="2133600"/>
            <a:ext cx="990600" cy="1676400"/>
          </a:xfrm>
          <a:prstGeom prst="downArrow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71207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1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evel 4"/>
          <p:cNvSpPr/>
          <p:nvPr/>
        </p:nvSpPr>
        <p:spPr bwMode="auto">
          <a:xfrm>
            <a:off x="533400" y="457200"/>
            <a:ext cx="7924800" cy="5715000"/>
          </a:xfrm>
          <a:prstGeom prst="bevel">
            <a:avLst/>
          </a:prstGeom>
          <a:ln>
            <a:headEnd type="none" w="med" len="med"/>
            <a:tailEnd type="none" w="med" len="med"/>
          </a:ln>
          <a:extLst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i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i="1" dirty="0" smtClean="0">
                <a:latin typeface="NikoshBAN" pitchFamily="2" charset="0"/>
                <a:cs typeface="NikoshBAN" pitchFamily="2" charset="0"/>
              </a:rPr>
              <a:t>                       </a:t>
            </a:r>
            <a:r>
              <a:rPr lang="en-US" sz="6000" i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মিলিয়ে</a:t>
            </a:r>
            <a:r>
              <a:rPr lang="en-US" sz="6000" i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i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নাও</a:t>
            </a:r>
            <a:r>
              <a:rPr lang="bn-BD" sz="6000" i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6000" i="1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Down Arrow 5"/>
          <p:cNvSpPr/>
          <p:nvPr/>
        </p:nvSpPr>
        <p:spPr bwMode="auto">
          <a:xfrm>
            <a:off x="3886200" y="2133600"/>
            <a:ext cx="914400" cy="1143000"/>
          </a:xfrm>
          <a:prstGeom prst="downArrow">
            <a:avLst/>
          </a:prstGeom>
          <a:solidFill>
            <a:srgbClr val="00B05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Half Frame 6"/>
          <p:cNvSpPr/>
          <p:nvPr/>
        </p:nvSpPr>
        <p:spPr bwMode="auto">
          <a:xfrm rot="5400000">
            <a:off x="8241823" y="-19324"/>
            <a:ext cx="854089" cy="950264"/>
          </a:xfrm>
          <a:prstGeom prst="halfFrame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8" name="Half Frame 7"/>
          <p:cNvSpPr/>
          <p:nvPr/>
        </p:nvSpPr>
        <p:spPr bwMode="auto">
          <a:xfrm rot="16200000">
            <a:off x="48093" y="5941114"/>
            <a:ext cx="854089" cy="950264"/>
          </a:xfrm>
          <a:prstGeom prst="halfFrame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9" name="Half Frame 8"/>
          <p:cNvSpPr/>
          <p:nvPr/>
        </p:nvSpPr>
        <p:spPr bwMode="auto">
          <a:xfrm>
            <a:off x="0" y="8263"/>
            <a:ext cx="914400" cy="914400"/>
          </a:xfrm>
          <a:prstGeom prst="halfFrame">
            <a:avLst/>
          </a:prstGeom>
          <a:solidFill>
            <a:srgbClr val="C0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0" name="Half Frame 9"/>
          <p:cNvSpPr/>
          <p:nvPr/>
        </p:nvSpPr>
        <p:spPr bwMode="auto">
          <a:xfrm rot="10800000">
            <a:off x="8229600" y="5928891"/>
            <a:ext cx="914400" cy="914400"/>
          </a:xfrm>
          <a:prstGeom prst="halfFrame">
            <a:avLst/>
          </a:prstGeom>
          <a:solidFill>
            <a:srgbClr val="C0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1" name="TextBox 4"/>
          <p:cNvSpPr txBox="1"/>
          <p:nvPr/>
        </p:nvSpPr>
        <p:spPr>
          <a:xfrm>
            <a:off x="1447801" y="3352800"/>
            <a:ext cx="6248400" cy="1938992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BD" sz="4000" b="1" i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যেখানে কম্পিটারের সকল তথ্য ধরে রাখা হয় সেই তথ্য ভান্ডার কে  মেমোরী বলে। </a:t>
            </a:r>
            <a:endParaRPr lang="en-US" sz="4000" b="1" i="1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60879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Half Frame 4"/>
          <p:cNvSpPr/>
          <p:nvPr/>
        </p:nvSpPr>
        <p:spPr bwMode="auto">
          <a:xfrm>
            <a:off x="0" y="0"/>
            <a:ext cx="1066800" cy="1066800"/>
          </a:xfrm>
          <a:prstGeom prst="halfFrame">
            <a:avLst/>
          </a:prstGeom>
          <a:solidFill>
            <a:srgbClr val="C0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6" name="Half Frame 5"/>
          <p:cNvSpPr/>
          <p:nvPr/>
        </p:nvSpPr>
        <p:spPr bwMode="auto">
          <a:xfrm rot="10800000">
            <a:off x="8141016" y="5834348"/>
            <a:ext cx="914400" cy="914400"/>
          </a:xfrm>
          <a:prstGeom prst="halfFrame">
            <a:avLst/>
          </a:prstGeom>
          <a:solidFill>
            <a:srgbClr val="C0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7" name="Half Frame 6"/>
          <p:cNvSpPr/>
          <p:nvPr/>
        </p:nvSpPr>
        <p:spPr bwMode="auto">
          <a:xfrm rot="5400000">
            <a:off x="8141016" y="51413"/>
            <a:ext cx="914400" cy="914400"/>
          </a:xfrm>
          <a:prstGeom prst="halfFrame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8" name="Half Frame 7"/>
          <p:cNvSpPr/>
          <p:nvPr/>
        </p:nvSpPr>
        <p:spPr bwMode="auto">
          <a:xfrm rot="16200000">
            <a:off x="58930" y="5820579"/>
            <a:ext cx="914400" cy="914400"/>
          </a:xfrm>
          <a:prstGeom prst="halfFrame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685800"/>
            <a:ext cx="3810000" cy="2286000"/>
          </a:xfrm>
          <a:prstGeom prst="rect">
            <a:avLst/>
          </a:prstGeom>
          <a:ln>
            <a:solidFill>
              <a:srgbClr val="C00000"/>
            </a:solidFill>
          </a:ln>
          <a:scene3d>
            <a:camera prst="obliqueBottomRight"/>
            <a:lightRig rig="threePt" dir="t"/>
          </a:scene3d>
        </p:spPr>
      </p:pic>
      <p:sp>
        <p:nvSpPr>
          <p:cNvPr id="10" name="Right Arrow Callout 9"/>
          <p:cNvSpPr/>
          <p:nvPr/>
        </p:nvSpPr>
        <p:spPr bwMode="auto">
          <a:xfrm>
            <a:off x="609600" y="1143000"/>
            <a:ext cx="3962400" cy="1066800"/>
          </a:xfrm>
          <a:prstGeom prst="rightArrowCallout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prst="convex"/>
          </a:sp3d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5400" b="1" i="1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দলীয়</a:t>
            </a:r>
            <a:r>
              <a:rPr kumimoji="0" lang="en-US" sz="54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kumimoji="0" lang="en-US" sz="5400" b="1" i="1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kumimoji="0" lang="en-US" sz="5400" b="1" i="1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762000" y="4419600"/>
            <a:ext cx="7772400" cy="1981200"/>
          </a:xfrm>
          <a:prstGeom prst="roundRect">
            <a:avLst/>
          </a:prstGeom>
          <a:solidFill>
            <a:srgbClr val="CC99F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perspectiveRelaxedModerately"/>
            <a:lightRig rig="balanced" dir="t">
              <a:rot lat="0" lon="0" rev="8700000"/>
            </a:lightRig>
          </a:scene3d>
          <a:sp3d>
            <a:bevelT w="190500" h="381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800" b="1" i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RAM </a:t>
            </a:r>
            <a:r>
              <a:rPr lang="bn-BD" sz="2800" b="1" i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800" b="1" i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ROM </a:t>
            </a:r>
            <a:r>
              <a:rPr lang="bn-BD" sz="3600" b="1" i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এর মধ্যে </a:t>
            </a:r>
            <a:r>
              <a:rPr lang="en-US" sz="3600" b="1" i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৪</a:t>
            </a:r>
            <a:r>
              <a:rPr lang="bn-BD" sz="3600" b="1" i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টি করে পার্থক্য</a:t>
            </a:r>
            <a:r>
              <a:rPr lang="en-US" sz="3600" b="1" i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i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লেখ</a:t>
            </a:r>
            <a:r>
              <a:rPr lang="en-US" sz="3600" b="1" i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  <a:r>
              <a:rPr lang="bn-BD" sz="3600" b="1" i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</a:t>
            </a:r>
            <a:endParaRPr lang="en-US" sz="2800" b="1" i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Explosion 1 11"/>
          <p:cNvSpPr/>
          <p:nvPr/>
        </p:nvSpPr>
        <p:spPr bwMode="auto">
          <a:xfrm>
            <a:off x="838200" y="2743200"/>
            <a:ext cx="3048000" cy="1600200"/>
          </a:xfrm>
          <a:prstGeom prst="irregularSeal1">
            <a:avLst/>
          </a:prstGeom>
          <a:solidFill>
            <a:schemeClr val="accent3">
              <a:lumMod val="75000"/>
            </a:schemeClr>
          </a:solidFill>
          <a:ln>
            <a:headEnd type="none" w="med" len="med"/>
            <a:tailEnd type="none" w="med" len="med"/>
          </a:ln>
          <a:ex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সময়ঃ১০ </a:t>
            </a:r>
            <a:r>
              <a:rPr kumimoji="0" lang="en-US" sz="2400" b="1" i="1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মিনিট</a:t>
            </a:r>
            <a:endParaRPr kumimoji="0" lang="en-US" sz="2400" b="1" i="1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16155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9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1905765"/>
              </p:ext>
            </p:extLst>
          </p:nvPr>
        </p:nvGraphicFramePr>
        <p:xfrm>
          <a:off x="511809" y="1295400"/>
          <a:ext cx="7946391" cy="4968240"/>
        </p:xfrm>
        <a:graphic>
          <a:graphicData uri="http://schemas.openxmlformats.org/drawingml/2006/table">
            <a:tbl>
              <a:tblPr firstRow="1" bandRow="1"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tableStyleId>{5C22544A-7EE6-4342-B048-85BDC9FD1C3A}</a:tableStyleId>
              </a:tblPr>
              <a:tblGrid>
                <a:gridCol w="554991"/>
                <a:gridCol w="3345335"/>
                <a:gridCol w="4046065"/>
              </a:tblGrid>
              <a:tr h="664594">
                <a:tc>
                  <a:txBody>
                    <a:bodyPr/>
                    <a:lstStyle/>
                    <a:p>
                      <a:r>
                        <a:rPr lang="en-US" sz="2000" b="0" dirty="0" err="1" smtClean="0">
                          <a:solidFill>
                            <a:srgbClr val="FF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ক্রমঃ</a:t>
                      </a:r>
                      <a:endParaRPr lang="en-US" sz="2000" b="0" dirty="0">
                        <a:solidFill>
                          <a:srgbClr val="FF000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solidFill>
                            <a:srgbClr val="C0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                 RAM</a:t>
                      </a:r>
                      <a:endParaRPr lang="en-US" sz="2400" b="0" dirty="0">
                        <a:solidFill>
                          <a:srgbClr val="C0000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solidFill>
                            <a:srgbClr val="7030A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                </a:t>
                      </a:r>
                      <a:r>
                        <a:rPr lang="en-US" sz="2400" b="0" dirty="0" smtClean="0">
                          <a:solidFill>
                            <a:srgbClr val="C0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ROM</a:t>
                      </a:r>
                    </a:p>
                    <a:p>
                      <a:endParaRPr lang="en-US" sz="1600" b="0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953549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C0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১.</a:t>
                      </a:r>
                      <a:endParaRPr lang="en-US" sz="2000" dirty="0">
                        <a:solidFill>
                          <a:srgbClr val="C0000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C0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RAM </a:t>
                      </a:r>
                      <a:r>
                        <a:rPr lang="en-US" sz="2000" dirty="0" err="1" smtClean="0">
                          <a:solidFill>
                            <a:srgbClr val="C0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এর</a:t>
                      </a:r>
                      <a:r>
                        <a:rPr lang="en-US" sz="2000" dirty="0" smtClean="0">
                          <a:solidFill>
                            <a:srgbClr val="C0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 </a:t>
                      </a:r>
                      <a:r>
                        <a:rPr lang="en-US" sz="2000" dirty="0" err="1" smtClean="0">
                          <a:solidFill>
                            <a:srgbClr val="C0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পুর্ণরুপ</a:t>
                      </a:r>
                      <a:r>
                        <a:rPr lang="en-US" sz="2000" dirty="0" smtClean="0">
                          <a:solidFill>
                            <a:srgbClr val="C0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rgbClr val="C0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হচ্ছে</a:t>
                      </a:r>
                      <a:r>
                        <a:rPr lang="en-US" sz="2000" dirty="0" smtClean="0">
                          <a:solidFill>
                            <a:srgbClr val="C0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Random Access Memory.</a:t>
                      </a:r>
                      <a:endParaRPr lang="en-US" sz="2000" dirty="0">
                        <a:solidFill>
                          <a:srgbClr val="C0000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C0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ROM</a:t>
                      </a:r>
                      <a:r>
                        <a:rPr lang="en-US" sz="2000" baseline="0" dirty="0" smtClean="0">
                          <a:solidFill>
                            <a:srgbClr val="C0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000" baseline="0" dirty="0" err="1" smtClean="0">
                          <a:solidFill>
                            <a:srgbClr val="C0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এর</a:t>
                      </a:r>
                      <a:r>
                        <a:rPr lang="en-US" sz="2000" baseline="0" dirty="0" smtClean="0">
                          <a:solidFill>
                            <a:srgbClr val="C0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000" baseline="0" dirty="0" err="1" smtClean="0">
                          <a:solidFill>
                            <a:srgbClr val="C0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পুর্ণ</a:t>
                      </a:r>
                      <a:r>
                        <a:rPr lang="en-US" sz="2000" baseline="0" dirty="0" smtClean="0">
                          <a:solidFill>
                            <a:srgbClr val="C0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000" baseline="0" dirty="0" err="1" smtClean="0">
                          <a:solidFill>
                            <a:srgbClr val="C0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নাম</a:t>
                      </a:r>
                      <a:r>
                        <a:rPr lang="en-US" sz="2000" baseline="0" dirty="0" smtClean="0">
                          <a:solidFill>
                            <a:srgbClr val="C0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000" baseline="0" dirty="0" err="1" smtClean="0">
                          <a:solidFill>
                            <a:srgbClr val="C0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হচ্ছে</a:t>
                      </a:r>
                      <a:r>
                        <a:rPr lang="en-US" sz="2000" baseline="0" dirty="0" smtClean="0">
                          <a:solidFill>
                            <a:srgbClr val="C0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Read Only Memory.</a:t>
                      </a:r>
                      <a:endParaRPr lang="en-US" sz="2000" dirty="0" smtClean="0">
                        <a:solidFill>
                          <a:srgbClr val="C0000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  <a:p>
                      <a:endParaRPr lang="en-US" sz="2000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679042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C0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২.</a:t>
                      </a:r>
                      <a:endParaRPr lang="en-US" sz="2000" dirty="0">
                        <a:solidFill>
                          <a:srgbClr val="C0000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C0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RAM</a:t>
                      </a:r>
                      <a:r>
                        <a:rPr lang="en-US" sz="2000" baseline="0" dirty="0" smtClean="0">
                          <a:solidFill>
                            <a:srgbClr val="C0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000" baseline="0" dirty="0" err="1" smtClean="0">
                          <a:solidFill>
                            <a:srgbClr val="C0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একটি</a:t>
                      </a:r>
                      <a:r>
                        <a:rPr lang="en-US" sz="2000" baseline="0" dirty="0" smtClean="0">
                          <a:solidFill>
                            <a:srgbClr val="C0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rgbClr val="C0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অস্থায়ী</a:t>
                      </a:r>
                      <a:r>
                        <a:rPr lang="en-US" sz="2000" dirty="0" smtClean="0">
                          <a:solidFill>
                            <a:srgbClr val="C0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000" baseline="0" dirty="0" err="1" smtClean="0">
                          <a:solidFill>
                            <a:srgbClr val="C0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মেমোরি</a:t>
                      </a:r>
                      <a:r>
                        <a:rPr lang="en-US" sz="2000" baseline="0" dirty="0" smtClean="0">
                          <a:solidFill>
                            <a:srgbClr val="C0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।</a:t>
                      </a:r>
                      <a:endParaRPr lang="en-US" sz="2000" dirty="0">
                        <a:solidFill>
                          <a:srgbClr val="C0000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C0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ROM </a:t>
                      </a:r>
                      <a:r>
                        <a:rPr lang="en-US" sz="2000" dirty="0" err="1" smtClean="0">
                          <a:solidFill>
                            <a:srgbClr val="C0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একটি</a:t>
                      </a:r>
                      <a:r>
                        <a:rPr lang="en-US" sz="2000" dirty="0" smtClean="0">
                          <a:solidFill>
                            <a:srgbClr val="C0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rgbClr val="C0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স্থায়ী</a:t>
                      </a:r>
                      <a:r>
                        <a:rPr lang="en-US" sz="2000" dirty="0" smtClean="0">
                          <a:solidFill>
                            <a:srgbClr val="C0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rgbClr val="C0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মেমোরি</a:t>
                      </a:r>
                      <a:r>
                        <a:rPr lang="en-US" sz="2000" dirty="0" smtClean="0">
                          <a:solidFill>
                            <a:srgbClr val="C0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।</a:t>
                      </a:r>
                    </a:p>
                    <a:p>
                      <a:endParaRPr lang="en-US" sz="2000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300294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rgbClr val="C0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৩.</a:t>
                      </a:r>
                      <a:endParaRPr lang="en-US" sz="2800" dirty="0">
                        <a:solidFill>
                          <a:srgbClr val="C0000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err="1" smtClean="0">
                          <a:solidFill>
                            <a:srgbClr val="C0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বিদ্যু</a:t>
                      </a:r>
                      <a:r>
                        <a:rPr lang="en-US" sz="2800" dirty="0" smtClean="0">
                          <a:solidFill>
                            <a:srgbClr val="C0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ৎ </a:t>
                      </a:r>
                      <a:r>
                        <a:rPr lang="en-US" sz="2800" dirty="0" err="1" smtClean="0">
                          <a:solidFill>
                            <a:srgbClr val="C0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চলে</a:t>
                      </a:r>
                      <a:r>
                        <a:rPr lang="en-US" sz="2800" dirty="0" smtClean="0">
                          <a:solidFill>
                            <a:srgbClr val="C0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800" dirty="0" err="1" smtClean="0">
                          <a:solidFill>
                            <a:srgbClr val="C0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গেলে</a:t>
                      </a:r>
                      <a:r>
                        <a:rPr lang="en-US" sz="2800" dirty="0" smtClean="0">
                          <a:solidFill>
                            <a:srgbClr val="C0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RAM</a:t>
                      </a:r>
                      <a:r>
                        <a:rPr lang="en-US" sz="2800" baseline="0" dirty="0" smtClean="0">
                          <a:solidFill>
                            <a:srgbClr val="C0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800" baseline="0" dirty="0" err="1" smtClean="0">
                          <a:solidFill>
                            <a:srgbClr val="C0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এর</a:t>
                      </a:r>
                      <a:r>
                        <a:rPr lang="en-US" sz="2800" baseline="0" dirty="0" smtClean="0">
                          <a:solidFill>
                            <a:srgbClr val="C0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800" baseline="0" dirty="0" err="1" smtClean="0">
                          <a:solidFill>
                            <a:srgbClr val="C0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তথ্য</a:t>
                      </a:r>
                      <a:r>
                        <a:rPr lang="en-US" sz="2800" baseline="0" dirty="0" smtClean="0">
                          <a:solidFill>
                            <a:srgbClr val="C0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800" baseline="0" dirty="0" err="1" smtClean="0">
                          <a:solidFill>
                            <a:srgbClr val="C0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মুছে</a:t>
                      </a:r>
                      <a:r>
                        <a:rPr lang="en-US" sz="2800" baseline="0" dirty="0" smtClean="0">
                          <a:solidFill>
                            <a:srgbClr val="C0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800" baseline="0" dirty="0" err="1" smtClean="0">
                          <a:solidFill>
                            <a:srgbClr val="C0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যায়</a:t>
                      </a:r>
                      <a:r>
                        <a:rPr lang="en-US" sz="2800" baseline="0" dirty="0" smtClean="0">
                          <a:solidFill>
                            <a:srgbClr val="C0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।</a:t>
                      </a:r>
                      <a:endParaRPr lang="en-US" sz="2800" dirty="0">
                        <a:solidFill>
                          <a:srgbClr val="C0000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err="1" smtClean="0">
                          <a:solidFill>
                            <a:srgbClr val="C0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বিদ্যু</a:t>
                      </a:r>
                      <a:r>
                        <a:rPr lang="en-US" sz="2800" dirty="0" smtClean="0">
                          <a:solidFill>
                            <a:srgbClr val="C0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ৎ </a:t>
                      </a:r>
                      <a:r>
                        <a:rPr lang="en-US" sz="2800" dirty="0" err="1" smtClean="0">
                          <a:solidFill>
                            <a:srgbClr val="C0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চলে</a:t>
                      </a:r>
                      <a:r>
                        <a:rPr lang="en-US" sz="2800" dirty="0" smtClean="0">
                          <a:solidFill>
                            <a:srgbClr val="C0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800" dirty="0" err="1" smtClean="0">
                          <a:solidFill>
                            <a:srgbClr val="C0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গেলে</a:t>
                      </a:r>
                      <a:r>
                        <a:rPr lang="en-US" sz="2800" dirty="0" smtClean="0">
                          <a:solidFill>
                            <a:srgbClr val="C0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ROM </a:t>
                      </a:r>
                      <a:r>
                        <a:rPr lang="en-US" sz="2800" dirty="0" err="1" smtClean="0">
                          <a:solidFill>
                            <a:srgbClr val="C0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এর</a:t>
                      </a:r>
                      <a:r>
                        <a:rPr lang="en-US" sz="2800" dirty="0" smtClean="0">
                          <a:solidFill>
                            <a:srgbClr val="C0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800" dirty="0" err="1" smtClean="0">
                          <a:solidFill>
                            <a:srgbClr val="C0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তথ্য</a:t>
                      </a:r>
                      <a:r>
                        <a:rPr lang="en-US" sz="2800" dirty="0" smtClean="0">
                          <a:solidFill>
                            <a:srgbClr val="C0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800" dirty="0" err="1" smtClean="0">
                          <a:solidFill>
                            <a:srgbClr val="C0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মুছে</a:t>
                      </a:r>
                      <a:r>
                        <a:rPr lang="en-US" sz="2800" dirty="0" smtClean="0">
                          <a:solidFill>
                            <a:srgbClr val="C0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800" dirty="0" err="1" smtClean="0">
                          <a:solidFill>
                            <a:srgbClr val="C0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যায়</a:t>
                      </a:r>
                      <a:r>
                        <a:rPr lang="en-US" sz="2800" dirty="0" smtClean="0">
                          <a:solidFill>
                            <a:srgbClr val="C0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800" dirty="0" err="1" smtClean="0">
                          <a:solidFill>
                            <a:srgbClr val="C0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না</a:t>
                      </a:r>
                      <a:r>
                        <a:rPr lang="en-US" sz="2800" dirty="0" smtClean="0">
                          <a:solidFill>
                            <a:srgbClr val="C0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।</a:t>
                      </a:r>
                    </a:p>
                    <a:p>
                      <a:endParaRPr lang="en-US" sz="28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126921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C0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৪.</a:t>
                      </a:r>
                      <a:endParaRPr lang="en-US" sz="2400" dirty="0">
                        <a:solidFill>
                          <a:srgbClr val="C0000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C0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RAM </a:t>
                      </a:r>
                      <a:r>
                        <a:rPr lang="en-US" sz="2400" dirty="0" err="1" smtClean="0">
                          <a:solidFill>
                            <a:srgbClr val="C0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এর</a:t>
                      </a:r>
                      <a:r>
                        <a:rPr lang="en-US" sz="2400" dirty="0" smtClean="0">
                          <a:solidFill>
                            <a:srgbClr val="C0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400" dirty="0" err="1" smtClean="0">
                          <a:solidFill>
                            <a:srgbClr val="C0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তথ্য</a:t>
                      </a:r>
                      <a:r>
                        <a:rPr lang="en-US" sz="2400" dirty="0" smtClean="0">
                          <a:solidFill>
                            <a:srgbClr val="C0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400" dirty="0" err="1" smtClean="0">
                          <a:solidFill>
                            <a:srgbClr val="C0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যে</a:t>
                      </a:r>
                      <a:r>
                        <a:rPr lang="en-US" sz="2400" dirty="0" smtClean="0">
                          <a:solidFill>
                            <a:srgbClr val="C0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400" dirty="0" err="1" smtClean="0">
                          <a:solidFill>
                            <a:srgbClr val="C0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কোন</a:t>
                      </a:r>
                      <a:r>
                        <a:rPr lang="en-US" sz="2400" dirty="0" smtClean="0">
                          <a:solidFill>
                            <a:srgbClr val="C0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400" dirty="0" err="1" smtClean="0">
                          <a:solidFill>
                            <a:srgbClr val="C0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সময়</a:t>
                      </a:r>
                      <a:r>
                        <a:rPr lang="en-US" sz="2400" dirty="0" smtClean="0">
                          <a:solidFill>
                            <a:srgbClr val="C0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400" dirty="0" err="1" smtClean="0">
                          <a:solidFill>
                            <a:srgbClr val="C0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মুছা</a:t>
                      </a:r>
                      <a:r>
                        <a:rPr lang="en-US" sz="2400" dirty="0" smtClean="0">
                          <a:solidFill>
                            <a:srgbClr val="C0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ও </a:t>
                      </a:r>
                      <a:r>
                        <a:rPr lang="en-US" sz="2400" dirty="0" err="1" smtClean="0">
                          <a:solidFill>
                            <a:srgbClr val="C0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পড়া</a:t>
                      </a:r>
                      <a:r>
                        <a:rPr lang="en-US" sz="2400" dirty="0" smtClean="0">
                          <a:solidFill>
                            <a:srgbClr val="C0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400" dirty="0" err="1" smtClean="0">
                          <a:solidFill>
                            <a:srgbClr val="C0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যায়</a:t>
                      </a:r>
                      <a:r>
                        <a:rPr lang="en-US" sz="2400" dirty="0" smtClean="0">
                          <a:solidFill>
                            <a:srgbClr val="C0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।</a:t>
                      </a:r>
                      <a:endParaRPr lang="en-US" sz="2400" dirty="0">
                        <a:solidFill>
                          <a:srgbClr val="C0000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C0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ROM </a:t>
                      </a:r>
                      <a:r>
                        <a:rPr lang="en-US" sz="2400" dirty="0" err="1" smtClean="0">
                          <a:solidFill>
                            <a:srgbClr val="C0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এর</a:t>
                      </a:r>
                      <a:r>
                        <a:rPr lang="en-US" sz="2400" dirty="0" smtClean="0">
                          <a:solidFill>
                            <a:srgbClr val="C0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400" dirty="0" err="1" smtClean="0">
                          <a:solidFill>
                            <a:srgbClr val="C0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তথ্য</a:t>
                      </a:r>
                      <a:r>
                        <a:rPr lang="en-US" sz="2400" dirty="0" smtClean="0">
                          <a:solidFill>
                            <a:srgbClr val="C0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400" dirty="0" err="1" smtClean="0">
                          <a:solidFill>
                            <a:srgbClr val="C0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মুছা</a:t>
                      </a:r>
                      <a:r>
                        <a:rPr lang="en-US" sz="2400" baseline="0" dirty="0" smtClean="0">
                          <a:solidFill>
                            <a:srgbClr val="C0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rgbClr val="C0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যায়</a:t>
                      </a:r>
                      <a:r>
                        <a:rPr lang="en-US" sz="2400" baseline="0" dirty="0" smtClean="0">
                          <a:solidFill>
                            <a:srgbClr val="C0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rgbClr val="C0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না</a:t>
                      </a:r>
                      <a:r>
                        <a:rPr lang="en-US" sz="2400" baseline="0" dirty="0" smtClean="0">
                          <a:solidFill>
                            <a:srgbClr val="C0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rgbClr val="C0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কিন্তু</a:t>
                      </a:r>
                      <a:r>
                        <a:rPr lang="en-US" sz="2400" baseline="0" dirty="0" smtClean="0">
                          <a:solidFill>
                            <a:srgbClr val="C0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rgbClr val="C0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পড়া</a:t>
                      </a:r>
                      <a:r>
                        <a:rPr lang="en-US" sz="2400" baseline="0" dirty="0" smtClean="0">
                          <a:solidFill>
                            <a:srgbClr val="C0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rgbClr val="C0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যায়</a:t>
                      </a:r>
                      <a:r>
                        <a:rPr lang="en-US" sz="2400" baseline="0" dirty="0" smtClean="0">
                          <a:solidFill>
                            <a:srgbClr val="C0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।</a:t>
                      </a:r>
                      <a:endParaRPr lang="en-US" sz="2400" dirty="0" smtClean="0">
                        <a:solidFill>
                          <a:srgbClr val="C0000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  <a:p>
                      <a:endParaRPr lang="en-US" sz="24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Horizontal Scroll 2"/>
          <p:cNvSpPr/>
          <p:nvPr/>
        </p:nvSpPr>
        <p:spPr bwMode="auto">
          <a:xfrm>
            <a:off x="2133600" y="152400"/>
            <a:ext cx="4267200" cy="1033272"/>
          </a:xfrm>
          <a:prstGeom prst="horizontalScroll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solidFill>
              <a:srgbClr val="02070A"/>
            </a:solidFill>
            <a:prstDash val="solid"/>
            <a:round/>
            <a:headEnd type="none" w="med" len="med"/>
            <a:tailEnd type="none" w="med" len="med"/>
          </a:ln>
          <a:effectLst>
            <a:glow rad="228600">
              <a:schemeClr val="accent1">
                <a:satMod val="175000"/>
                <a:alpha val="40000"/>
              </a:schemeClr>
            </a:glow>
            <a:outerShdw dist="35921" dir="2700000" algn="ctr" rotWithShape="0">
              <a:schemeClr val="bg2"/>
            </a:outerShdw>
          </a:effectLst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400" i="1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kumimoji="0" lang="en-US" sz="4400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kumimoji="0" lang="en-US" sz="4400" i="1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মিলিয়ে</a:t>
            </a:r>
            <a:r>
              <a:rPr kumimoji="0" lang="en-US" sz="4400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kumimoji="0" lang="en-US" sz="4400" i="1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নাও</a:t>
            </a:r>
            <a:endParaRPr kumimoji="0" lang="en-US" sz="4400" i="1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Half Frame 3"/>
          <p:cNvSpPr/>
          <p:nvPr/>
        </p:nvSpPr>
        <p:spPr bwMode="auto">
          <a:xfrm>
            <a:off x="0" y="0"/>
            <a:ext cx="1066800" cy="1066800"/>
          </a:xfrm>
          <a:prstGeom prst="halfFrame">
            <a:avLst/>
          </a:prstGeom>
          <a:solidFill>
            <a:srgbClr val="C0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5" name="Half Frame 4"/>
          <p:cNvSpPr/>
          <p:nvPr/>
        </p:nvSpPr>
        <p:spPr bwMode="auto">
          <a:xfrm rot="16200000">
            <a:off x="4590" y="5791200"/>
            <a:ext cx="1066800" cy="1066800"/>
          </a:xfrm>
          <a:prstGeom prst="halfFrame">
            <a:avLst>
              <a:gd name="adj1" fmla="val 33333"/>
              <a:gd name="adj2" fmla="val 24039"/>
            </a:avLst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6" name="Half Frame 5"/>
          <p:cNvSpPr/>
          <p:nvPr/>
        </p:nvSpPr>
        <p:spPr bwMode="auto">
          <a:xfrm rot="5400000">
            <a:off x="8001000" y="76200"/>
            <a:ext cx="1066800" cy="1066800"/>
          </a:xfrm>
          <a:prstGeom prst="halfFrame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7" name="Half Frame 6"/>
          <p:cNvSpPr/>
          <p:nvPr/>
        </p:nvSpPr>
        <p:spPr bwMode="auto">
          <a:xfrm rot="10800000">
            <a:off x="7924800" y="5638800"/>
            <a:ext cx="1066800" cy="1066800"/>
          </a:xfrm>
          <a:prstGeom prst="halfFrame">
            <a:avLst/>
          </a:prstGeom>
          <a:solidFill>
            <a:srgbClr val="C0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1871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0833 0.00787 L -0.88333 0.01112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3750" y="1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Half Frame 6"/>
          <p:cNvSpPr/>
          <p:nvPr/>
        </p:nvSpPr>
        <p:spPr bwMode="auto">
          <a:xfrm>
            <a:off x="0" y="0"/>
            <a:ext cx="1066800" cy="914400"/>
          </a:xfrm>
          <a:prstGeom prst="halfFrame">
            <a:avLst/>
          </a:prstGeom>
          <a:solidFill>
            <a:srgbClr val="C0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8" name="Half Frame 7"/>
          <p:cNvSpPr/>
          <p:nvPr/>
        </p:nvSpPr>
        <p:spPr bwMode="auto">
          <a:xfrm rot="10800000">
            <a:off x="7974204" y="5847276"/>
            <a:ext cx="1066800" cy="838201"/>
          </a:xfrm>
          <a:prstGeom prst="halfFrame">
            <a:avLst/>
          </a:prstGeom>
          <a:solidFill>
            <a:srgbClr val="C0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9" name="Half Frame 8"/>
          <p:cNvSpPr/>
          <p:nvPr/>
        </p:nvSpPr>
        <p:spPr bwMode="auto">
          <a:xfrm rot="16200000">
            <a:off x="-152341" y="6027546"/>
            <a:ext cx="914401" cy="594108"/>
          </a:xfrm>
          <a:prstGeom prst="halfFrame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0" name="Half Frame 9"/>
          <p:cNvSpPr/>
          <p:nvPr/>
        </p:nvSpPr>
        <p:spPr bwMode="auto">
          <a:xfrm rot="5400000">
            <a:off x="8241536" y="-88135"/>
            <a:ext cx="738129" cy="1066800"/>
          </a:xfrm>
          <a:prstGeom prst="halfFrame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>
            <a:off x="1371600" y="304800"/>
            <a:ext cx="2743200" cy="1066800"/>
          </a:xfrm>
          <a:prstGeom prst="roundRect">
            <a:avLst>
              <a:gd name="adj" fmla="val 33975"/>
            </a:avLst>
          </a:prstGeom>
          <a:solidFill>
            <a:schemeClr val="bg2">
              <a:lumMod val="90000"/>
            </a:schemeClr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BD" sz="54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5400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Snip Same Side Corner Rectangle 14"/>
          <p:cNvSpPr/>
          <p:nvPr/>
        </p:nvSpPr>
        <p:spPr bwMode="auto">
          <a:xfrm>
            <a:off x="228600" y="3124200"/>
            <a:ext cx="4572000" cy="2590800"/>
          </a:xfrm>
          <a:prstGeom prst="snip2SameRect">
            <a:avLst/>
          </a:prstGeom>
          <a:solidFill>
            <a:schemeClr val="accent6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Front" fov="2700000">
              <a:rot lat="20376000" lon="1938000" rev="20112001"/>
            </a:camera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6" name="TextBox 5"/>
          <p:cNvSpPr txBox="1"/>
          <p:nvPr/>
        </p:nvSpPr>
        <p:spPr>
          <a:xfrm>
            <a:off x="762000" y="3733800"/>
            <a:ext cx="4114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BD" sz="3600" b="1" i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 স্মৃতি কত প্রকার </a:t>
            </a:r>
            <a:r>
              <a:rPr lang="en-US" sz="3600" b="1" i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bn-BD" sz="3600" b="1" i="1" dirty="0" smtClean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3600" b="1" i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২। স্থায়ী </a:t>
            </a:r>
            <a:r>
              <a:rPr lang="bn-BD" sz="3600" b="1" i="1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স্মৃতি </a:t>
            </a:r>
            <a:r>
              <a:rPr lang="en-US" sz="3600" b="1" i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i="1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কাকে</a:t>
            </a:r>
            <a:r>
              <a:rPr lang="en-US" sz="3600" b="1" i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i="1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bn-BD" sz="3600" b="1" i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3600" b="1" i="1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000" y="914400"/>
            <a:ext cx="3505200" cy="2718318"/>
          </a:xfrm>
          <a:prstGeom prst="rect">
            <a:avLst/>
          </a:prstGeom>
          <a:ln>
            <a:solidFill>
              <a:srgbClr val="FF0000"/>
            </a:solidFill>
          </a:ln>
        </p:spPr>
      </p:pic>
    </p:spTree>
    <p:extLst>
      <p:ext uri="{BB962C8B-B14F-4D97-AF65-F5344CB8AC3E}">
        <p14:creationId xmlns:p14="http://schemas.microsoft.com/office/powerpoint/2010/main" val="305026924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5" grpId="0" animBg="1"/>
      <p:bldP spid="1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286000" y="457200"/>
            <a:ext cx="5562600" cy="1981200"/>
          </a:xfrm>
          <a:prstGeom prst="roundRect">
            <a:avLst>
              <a:gd name="adj" fmla="val 33975"/>
            </a:avLst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BD" sz="6600" i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বাড়ীর কাজ</a:t>
            </a:r>
            <a:endParaRPr lang="en-US" sz="6600" i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533400" y="4114800"/>
            <a:ext cx="8153400" cy="2057400"/>
          </a:xfrm>
          <a:prstGeom prst="round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BD" sz="48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কম্পিউটারে</a:t>
            </a:r>
            <a:r>
              <a:rPr lang="en-US" sz="48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48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মেমোরি না থাকলে ক</a:t>
            </a:r>
            <a:r>
              <a:rPr lang="en-US" sz="4800" i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োন</a:t>
            </a:r>
            <a:r>
              <a:rPr lang="en-US" sz="48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48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</a:t>
            </a:r>
            <a:r>
              <a:rPr lang="en-US" sz="4800" i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োন</a:t>
            </a:r>
            <a:r>
              <a:rPr lang="en-US" sz="48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48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ধরণের অসুবিধা হ</a:t>
            </a:r>
            <a:r>
              <a:rPr lang="en-US" sz="4800" i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তে</a:t>
            </a:r>
            <a:r>
              <a:rPr lang="en-US" sz="48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i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পারে</a:t>
            </a:r>
            <a:r>
              <a:rPr lang="bn-BD" sz="48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তা </a:t>
            </a:r>
            <a:r>
              <a:rPr lang="en-US" sz="4800" i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হতে</a:t>
            </a:r>
            <a:r>
              <a:rPr lang="en-US" sz="48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৫টি </a:t>
            </a:r>
            <a:r>
              <a:rPr lang="bn-BD" sz="48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লিখে আনবে</a:t>
            </a:r>
            <a:r>
              <a:rPr lang="en-US" sz="48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48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</a:t>
            </a:r>
          </a:p>
        </p:txBody>
      </p:sp>
      <p:sp>
        <p:nvSpPr>
          <p:cNvPr id="7" name="Down Arrow 6"/>
          <p:cNvSpPr/>
          <p:nvPr/>
        </p:nvSpPr>
        <p:spPr bwMode="auto">
          <a:xfrm>
            <a:off x="4724400" y="2514600"/>
            <a:ext cx="762000" cy="1219200"/>
          </a:xfrm>
          <a:prstGeom prst="downArrow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137624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Horizontal Scroll 12"/>
          <p:cNvSpPr/>
          <p:nvPr/>
        </p:nvSpPr>
        <p:spPr>
          <a:xfrm rot="5400000">
            <a:off x="5006340" y="2613660"/>
            <a:ext cx="6019800" cy="1554480"/>
          </a:xfrm>
          <a:prstGeom prst="horizontalScroll">
            <a:avLst/>
          </a:prstGeom>
          <a:blipFill>
            <a:blip r:embed="rId3"/>
            <a:tile tx="0" ty="0" sx="100000" sy="100000" flip="none" algn="tl"/>
          </a:blipFill>
          <a:scene3d>
            <a:camera prst="perspective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wordArtVert" rtlCol="0" anchor="ctr"/>
          <a:lstStyle/>
          <a:p>
            <a:pPr algn="ctr"/>
            <a:r>
              <a:rPr lang="en-US" sz="8000" i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8000" i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1262" y="1295400"/>
            <a:ext cx="4870938" cy="422148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52400" h="50800" prst="softRound"/>
          </a:sp3d>
        </p:spPr>
      </p:pic>
    </p:spTree>
    <p:extLst>
      <p:ext uri="{BB962C8B-B14F-4D97-AF65-F5344CB8AC3E}">
        <p14:creationId xmlns:p14="http://schemas.microsoft.com/office/powerpoint/2010/main" val="14783956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58564" y="2123755"/>
            <a:ext cx="5884944" cy="138499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bn-IN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</a:rPr>
              <a:t>বীনা আক্তার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bn-IN" sz="2800" b="1" i="0" u="none" strike="noStrike" kern="1200" cap="all" spc="0" normalizeH="0" baseline="0" noProof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uLnTx/>
                <a:uFillTx/>
                <a:latin typeface="NikoshBAN" pitchFamily="2" charset="0"/>
              </a:rPr>
              <a:t>সহকারি</a:t>
            </a:r>
            <a:r>
              <a:rPr kumimoji="0" lang="bn-IN" sz="2800" b="1" i="0" u="none" strike="noStrike" kern="1200" cap="all" spc="0" normalizeH="0" noProof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uLnTx/>
                <a:uFillTx/>
                <a:latin typeface="NikoshBAN" pitchFamily="2" charset="0"/>
              </a:rPr>
              <a:t> শিক্ষক(কম্পিউটার)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bn-IN" sz="2800" b="1" cap="all" baseline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</a:rPr>
              <a:t>আউটশাহী</a:t>
            </a:r>
            <a:r>
              <a:rPr lang="bn-IN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</a:rPr>
              <a:t> রাধানাথ উচ্চ বিদ্যালয়</a:t>
            </a:r>
            <a:r>
              <a:rPr kumimoji="0" lang="bn-BD" sz="2800" b="1" i="0" u="none" strike="noStrike" kern="1200" cap="all" spc="0" normalizeH="0" baseline="0" noProof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uLnTx/>
                <a:uFillTx/>
                <a:latin typeface="+mn-lt"/>
              </a:rPr>
              <a:t>।</a:t>
            </a:r>
            <a:endParaRPr lang="en-US" sz="2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294967" y="304800"/>
            <a:ext cx="6017994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bn-BD" sz="8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990000"/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শিক্ষক পরিচিতি </a:t>
            </a:r>
            <a:endParaRPr lang="en-US" sz="8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9900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3508" y="1431787"/>
            <a:ext cx="2549235" cy="27689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4981578"/>
      </p:ext>
    </p:extLst>
  </p:cSld>
  <p:clrMapOvr>
    <a:masterClrMapping/>
  </p:clrMapOvr>
  <p:transition spd="slow" advClick="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011043" y="304800"/>
            <a:ext cx="5070620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bn-BD" sz="8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পাঠ পরিচিতি </a:t>
            </a:r>
            <a:endParaRPr lang="en-US" sz="8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09600" y="1981200"/>
            <a:ext cx="7772400" cy="304698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bn-BD" sz="4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শ্রেনীঃ ৭ম</a:t>
            </a:r>
          </a:p>
          <a:p>
            <a:pPr algn="ctr"/>
            <a:r>
              <a:rPr lang="bn-BD" sz="4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বিষয়ঃ তথ্য ও যোগাযোগ প্রযুক্তি। </a:t>
            </a:r>
          </a:p>
          <a:p>
            <a:pPr algn="ctr"/>
            <a:r>
              <a:rPr lang="bn-BD" sz="4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পাঠঃ </a:t>
            </a:r>
            <a:r>
              <a:rPr lang="bn-BD" sz="4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১</a:t>
            </a:r>
            <a:r>
              <a:rPr lang="en-US" sz="4800" b="1" cap="all" spc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0</a:t>
            </a:r>
            <a:r>
              <a:rPr lang="bn-BD" sz="4800" b="1" cap="all" spc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-মেমোরী </a:t>
            </a:r>
            <a:r>
              <a:rPr lang="bn-BD" sz="4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ও স্টোরেজ ডিভাইস।</a:t>
            </a:r>
          </a:p>
          <a:p>
            <a:pPr algn="ctr"/>
            <a:r>
              <a:rPr lang="bn-BD" sz="4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তারিখঃ ০৭-০২-২০১৮ ইং।  </a:t>
            </a:r>
            <a:endParaRPr lang="en-US" sz="4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1731334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Content Placeholder 3" descr="RoM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685800"/>
            <a:ext cx="2590800" cy="2590800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  <p:pic>
        <p:nvPicPr>
          <p:cNvPr id="4" name="Picture 3" descr="C:\Documents and Settings\Lab 13\Desktop\GNN\pic\images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76600" y="685800"/>
            <a:ext cx="2590800" cy="259080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</p:pic>
      <p:pic>
        <p:nvPicPr>
          <p:cNvPr id="5" name="Picture 4" descr="C:\Documents and Settings\Lab 13\Desktop\GNN\pic\H-b-1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019800" y="685800"/>
            <a:ext cx="2819400" cy="274320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</p:pic>
      <p:pic>
        <p:nvPicPr>
          <p:cNvPr id="6" name="Picture 5" descr="C:\Users\biplob\Desktop\class7\10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57200" y="3581400"/>
            <a:ext cx="2590800" cy="265176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</p:pic>
      <p:pic>
        <p:nvPicPr>
          <p:cNvPr id="7" name="Picture 6" descr="C:\Documents and Settings\Lab 13\Desktop\GNN\pic\RAM-3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200400" y="3733800"/>
            <a:ext cx="2666999" cy="251460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</p:pic>
      <p:pic>
        <p:nvPicPr>
          <p:cNvPr id="8" name="Picture 7" descr="C:\Users\biplob\Desktop\class7\9.jp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6019800" y="3657600"/>
            <a:ext cx="2667000" cy="266700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</p:pic>
      <p:sp>
        <p:nvSpPr>
          <p:cNvPr id="9" name="Rectangle 8"/>
          <p:cNvSpPr/>
          <p:nvPr/>
        </p:nvSpPr>
        <p:spPr>
          <a:xfrm>
            <a:off x="914400" y="23446"/>
            <a:ext cx="6705600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bn-BD" sz="4800" b="1" i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C0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ছবি গুলো দেখ চিন্তা কর এবং বল</a:t>
            </a:r>
            <a:endParaRPr lang="en-US" sz="4800" b="1" i="1" dirty="0">
              <a:ln w="13462">
                <a:solidFill>
                  <a:schemeClr val="bg1"/>
                </a:solidFill>
                <a:prstDash val="solid"/>
              </a:ln>
              <a:solidFill>
                <a:srgbClr val="C00000"/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sp>
        <p:nvSpPr>
          <p:cNvPr id="10" name="Half Frame 9"/>
          <p:cNvSpPr/>
          <p:nvPr/>
        </p:nvSpPr>
        <p:spPr bwMode="auto">
          <a:xfrm>
            <a:off x="0" y="0"/>
            <a:ext cx="1066800" cy="1066800"/>
          </a:xfrm>
          <a:prstGeom prst="halfFrame">
            <a:avLst/>
          </a:prstGeom>
          <a:solidFill>
            <a:srgbClr val="C0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1" name="Half Frame 10"/>
          <p:cNvSpPr/>
          <p:nvPr/>
        </p:nvSpPr>
        <p:spPr bwMode="auto">
          <a:xfrm rot="5400000">
            <a:off x="8001000" y="76200"/>
            <a:ext cx="1066800" cy="1066800"/>
          </a:xfrm>
          <a:prstGeom prst="halfFrame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2" name="Half Frame 11"/>
          <p:cNvSpPr/>
          <p:nvPr/>
        </p:nvSpPr>
        <p:spPr bwMode="auto">
          <a:xfrm rot="16200000">
            <a:off x="0" y="5791200"/>
            <a:ext cx="1066800" cy="1066800"/>
          </a:xfrm>
          <a:prstGeom prst="halfFrame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3" name="Half Frame 12"/>
          <p:cNvSpPr/>
          <p:nvPr/>
        </p:nvSpPr>
        <p:spPr bwMode="auto">
          <a:xfrm rot="10800000">
            <a:off x="8001000" y="5715000"/>
            <a:ext cx="1066800" cy="1066800"/>
          </a:xfrm>
          <a:prstGeom prst="halfFrame">
            <a:avLst/>
          </a:prstGeom>
          <a:solidFill>
            <a:srgbClr val="C0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62354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Vertical Scroll 17"/>
          <p:cNvSpPr/>
          <p:nvPr/>
        </p:nvSpPr>
        <p:spPr bwMode="auto">
          <a:xfrm rot="5400000">
            <a:off x="3848100" y="-1028700"/>
            <a:ext cx="2438400" cy="4953000"/>
          </a:xfrm>
          <a:prstGeom prst="verticalScroll">
            <a:avLst/>
          </a:prstGeom>
          <a:solidFill>
            <a:srgbClr val="00B050"/>
          </a:solidFill>
          <a:ln>
            <a:headEnd type="none" w="med" len="med"/>
            <a:tailEnd type="none" w="med" len="med"/>
          </a:ln>
          <a:ex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800" b="0" i="1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124200" y="914400"/>
            <a:ext cx="4038600" cy="110799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6600" i="1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আজকের</a:t>
            </a:r>
            <a:r>
              <a:rPr lang="en-US" sz="6600" i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i="1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endParaRPr lang="en-US" sz="6600" i="1" dirty="0" smtClean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581400" y="2895600"/>
            <a:ext cx="2723823" cy="1323439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bn-BD" sz="8000" dirty="0" smtClean="0">
                <a:solidFill>
                  <a:srgbClr val="C62ED2"/>
                </a:solidFill>
                <a:latin typeface="NikoshBAN" pitchFamily="2" charset="0"/>
                <a:cs typeface="NikoshBAN" pitchFamily="2" charset="0"/>
              </a:rPr>
              <a:t>মেমোরি</a:t>
            </a:r>
            <a:endParaRPr lang="en-US" sz="8000" dirty="0">
              <a:solidFill>
                <a:srgbClr val="C62ED2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35860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533400" y="1524000"/>
            <a:ext cx="7543801" cy="4620336"/>
          </a:xfrm>
          <a:prstGeom prst="roundRect">
            <a:avLst>
              <a:gd name="adj" fmla="val 8864"/>
            </a:avLst>
          </a:prstGeom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5400" dirty="0" smtClean="0">
                <a:ln w="28575"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  </a:t>
            </a:r>
            <a:r>
              <a:rPr lang="bn-BD" sz="6000" i="1" dirty="0" smtClean="0">
                <a:ln w="28575">
                  <a:noFill/>
                </a:ln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এই পাঠ শেষে শিক্ষার্থীরা</a:t>
            </a:r>
            <a:r>
              <a:rPr lang="en-US" sz="6000" i="1" dirty="0" smtClean="0">
                <a:ln w="28575">
                  <a:noFill/>
                </a:ln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:-</a:t>
            </a:r>
            <a:endParaRPr lang="bn-BD" sz="6000" i="1" dirty="0" smtClean="0">
              <a:ln w="28575">
                <a:noFill/>
              </a:ln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marL="742950" indent="-742950"/>
            <a:r>
              <a:rPr lang="en-US" sz="4400" spc="-150" dirty="0" smtClean="0">
                <a:ln w="28575"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 </a:t>
            </a:r>
          </a:p>
          <a:p>
            <a:pPr marL="742950" indent="-742950"/>
            <a:r>
              <a:rPr lang="en-US" sz="4400" spc="-150" dirty="0" smtClean="0">
                <a:ln w="28575"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     </a:t>
            </a:r>
            <a:r>
              <a:rPr lang="bn-BD" sz="4400" spc="-150" dirty="0" smtClean="0">
                <a:ln w="28575"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মেমোরি কী বলতে পারবে।</a:t>
            </a:r>
            <a:r>
              <a:rPr lang="en-US" sz="4400" spc="-150" dirty="0">
                <a:ln w="28575">
                  <a:noFill/>
                </a:ln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spc="-150" dirty="0" smtClean="0">
                <a:ln w="28575">
                  <a:noFill/>
                </a:ln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            </a:t>
            </a:r>
            <a:r>
              <a:rPr lang="bn-BD" sz="4000" spc="-150" dirty="0" smtClean="0">
                <a:ln w="28575"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মেমোরির প্রকারভেদ </a:t>
            </a:r>
            <a:r>
              <a:rPr lang="en-US" sz="4000" spc="-150" dirty="0" err="1" smtClean="0">
                <a:ln w="28575"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ব্যাখ্যা</a:t>
            </a:r>
            <a:r>
              <a:rPr lang="en-US" sz="4000" spc="-150" dirty="0" smtClean="0">
                <a:ln w="28575"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spc="-150" dirty="0" err="1" smtClean="0">
                <a:ln w="28575"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করতে</a:t>
            </a:r>
            <a:r>
              <a:rPr lang="bn-BD" sz="4000" spc="-150" dirty="0" smtClean="0">
                <a:ln w="28575"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পারবে।</a:t>
            </a:r>
          </a:p>
          <a:p>
            <a:r>
              <a:rPr lang="en-US" sz="4000" spc="-150" dirty="0" smtClean="0">
                <a:ln w="28575"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   </a:t>
            </a:r>
            <a:r>
              <a:rPr lang="en-US" sz="2800" spc="-150" dirty="0" smtClean="0">
                <a:ln w="28575"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ROM  </a:t>
            </a:r>
            <a:r>
              <a:rPr lang="bn-BD" sz="4400" spc="-150" dirty="0" smtClean="0">
                <a:ln w="28575"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ও</a:t>
            </a:r>
            <a:r>
              <a:rPr lang="bn-BD" sz="2800" spc="-150" dirty="0" smtClean="0">
                <a:ln w="28575"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</a:t>
            </a:r>
            <a:r>
              <a:rPr lang="en-US" sz="2800" spc="-150" dirty="0" smtClean="0">
                <a:ln w="28575"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RAM</a:t>
            </a:r>
            <a:r>
              <a:rPr lang="bn-BD" sz="2800" spc="-150" dirty="0" smtClean="0">
                <a:ln w="28575"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</a:t>
            </a:r>
            <a:r>
              <a:rPr lang="bn-BD" sz="4400" spc="-150" dirty="0" smtClean="0">
                <a:ln w="28575"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এর মধ্যে পার্থক্য </a:t>
            </a:r>
            <a:r>
              <a:rPr lang="en-US" sz="4400" spc="-150" dirty="0" smtClean="0">
                <a:ln w="28575"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</a:t>
            </a:r>
            <a:r>
              <a:rPr lang="en-US" sz="4400" spc="-150" dirty="0" err="1" smtClean="0">
                <a:ln w="28575"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নির্ণয়</a:t>
            </a:r>
            <a:r>
              <a:rPr lang="en-US" sz="4400" spc="-150" dirty="0" smtClean="0">
                <a:ln w="28575"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4400" spc="-150" dirty="0" smtClean="0">
                <a:ln w="28575"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</a:t>
            </a:r>
          </a:p>
          <a:p>
            <a:r>
              <a:rPr lang="bn-BD" sz="4400" spc="-150" dirty="0" smtClean="0">
                <a:ln w="28575"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   </a:t>
            </a:r>
            <a:r>
              <a:rPr lang="en-US" sz="4400" spc="-150" dirty="0" err="1" smtClean="0">
                <a:ln w="28575"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4400" spc="-150" dirty="0" smtClean="0">
                <a:ln w="28575"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spc="-150" dirty="0" err="1" smtClean="0">
                <a:ln w="28575"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পারবে</a:t>
            </a:r>
            <a:r>
              <a:rPr lang="bn-BD" sz="4400" spc="-150" dirty="0" smtClean="0">
                <a:ln w="28575"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 </a:t>
            </a:r>
          </a:p>
        </p:txBody>
      </p:sp>
      <p:sp>
        <p:nvSpPr>
          <p:cNvPr id="10" name="Cloud 9"/>
          <p:cNvSpPr/>
          <p:nvPr/>
        </p:nvSpPr>
        <p:spPr bwMode="auto">
          <a:xfrm>
            <a:off x="1752600" y="304800"/>
            <a:ext cx="5867400" cy="1219200"/>
          </a:xfrm>
          <a:prstGeom prst="cloud">
            <a:avLst/>
          </a:prstGeom>
          <a:ln>
            <a:solidFill>
              <a:srgbClr val="7030A0"/>
            </a:solidFill>
            <a:headEnd type="none" w="med" len="med"/>
            <a:tailEnd type="none" w="med" len="med"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6600" b="1" u="none" strike="noStrike" spc="50" normalizeH="0" baseline="0" dirty="0" err="1" smtClean="0">
                <a:ln w="0"/>
                <a:solidFill>
                  <a:srgbClr val="C00000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শিখন</a:t>
            </a:r>
            <a:r>
              <a:rPr kumimoji="0" lang="en-US" sz="6600" b="1" u="none" strike="noStrike" spc="50" normalizeH="0" baseline="0" dirty="0" smtClean="0">
                <a:ln w="0"/>
                <a:solidFill>
                  <a:srgbClr val="C00000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kumimoji="0" lang="en-US" sz="6600" b="1" u="none" strike="noStrike" spc="50" normalizeH="0" baseline="0" dirty="0" err="1" smtClean="0">
                <a:ln w="0"/>
                <a:solidFill>
                  <a:srgbClr val="C00000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ফল</a:t>
            </a:r>
            <a:endParaRPr kumimoji="0" lang="en-US" sz="6600" b="1" u="none" strike="noStrike" spc="50" normalizeH="0" baseline="0" dirty="0" smtClean="0">
              <a:ln w="0"/>
              <a:solidFill>
                <a:srgbClr val="C00000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Right Arrow 10"/>
          <p:cNvSpPr/>
          <p:nvPr/>
        </p:nvSpPr>
        <p:spPr bwMode="auto">
          <a:xfrm>
            <a:off x="533400" y="3429000"/>
            <a:ext cx="762000" cy="484632"/>
          </a:xfrm>
          <a:prstGeom prst="rightArrow">
            <a:avLst/>
          </a:prstGeom>
          <a:solidFill>
            <a:srgbClr val="C0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2" name="Right Arrow 11"/>
          <p:cNvSpPr/>
          <p:nvPr/>
        </p:nvSpPr>
        <p:spPr bwMode="auto">
          <a:xfrm>
            <a:off x="457200" y="4114800"/>
            <a:ext cx="762000" cy="484632"/>
          </a:xfrm>
          <a:prstGeom prst="rightArrow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3" name="Right Arrow 12"/>
          <p:cNvSpPr/>
          <p:nvPr/>
        </p:nvSpPr>
        <p:spPr bwMode="auto">
          <a:xfrm>
            <a:off x="457200" y="4724400"/>
            <a:ext cx="762000" cy="484632"/>
          </a:xfrm>
          <a:prstGeom prst="rightArrow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71665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upgrade-pc-ram-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457200"/>
            <a:ext cx="3962400" cy="3276600"/>
          </a:xfrm>
          <a:prstGeom prst="rect">
            <a:avLst/>
          </a:prstGeom>
          <a:ln w="38100" cap="sq">
            <a:solidFill>
              <a:srgbClr val="FF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9200" y="3276600"/>
            <a:ext cx="3657600" cy="2895600"/>
          </a:xfrm>
          <a:prstGeom prst="rect">
            <a:avLst/>
          </a:prstGeom>
          <a:solidFill>
            <a:srgbClr val="00B050"/>
          </a:solidFill>
          <a:ln w="38100" cap="sq">
            <a:solidFill>
              <a:srgbClr val="00B05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21" name="Rectangle 20"/>
          <p:cNvSpPr/>
          <p:nvPr/>
        </p:nvSpPr>
        <p:spPr bwMode="auto">
          <a:xfrm>
            <a:off x="4953000" y="1143000"/>
            <a:ext cx="3505200" cy="1524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sz="20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(RAM)Random Access Memory </a:t>
            </a:r>
            <a:r>
              <a:rPr lang="en-US" sz="20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যার</a:t>
            </a:r>
            <a:r>
              <a:rPr lang="en-US" sz="20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স্থায়ীত্ব</a:t>
            </a:r>
            <a:r>
              <a:rPr lang="en-US" sz="20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নেই,বিদ্যু</a:t>
            </a:r>
            <a:r>
              <a:rPr lang="en-US" sz="20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ৎ </a:t>
            </a:r>
            <a:r>
              <a:rPr lang="en-US" sz="20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চলে</a:t>
            </a:r>
            <a:r>
              <a:rPr lang="en-US" sz="20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গেলে</a:t>
            </a:r>
            <a:r>
              <a:rPr lang="en-US" sz="20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তথ্য</a:t>
            </a:r>
            <a:r>
              <a:rPr lang="en-US" sz="20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মুছে</a:t>
            </a:r>
            <a:r>
              <a:rPr lang="en-US" sz="20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যায়,তথ্য</a:t>
            </a:r>
            <a:r>
              <a:rPr lang="en-US" sz="20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20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20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সময়</a:t>
            </a:r>
            <a:r>
              <a:rPr lang="en-US" sz="20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মুছা</a:t>
            </a:r>
            <a:r>
              <a:rPr lang="en-US" sz="20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0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পড়া</a:t>
            </a:r>
            <a:r>
              <a:rPr lang="en-US" sz="20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যায়</a:t>
            </a:r>
            <a:r>
              <a:rPr lang="en-US" sz="20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3" name="Rounded Rectangle 22"/>
          <p:cNvSpPr/>
          <p:nvPr/>
        </p:nvSpPr>
        <p:spPr bwMode="auto">
          <a:xfrm>
            <a:off x="533400" y="4114800"/>
            <a:ext cx="3200400" cy="1981200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(ROM)Read Only Memory </a:t>
            </a:r>
            <a:r>
              <a:rPr lang="en-US" sz="20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যার</a:t>
            </a:r>
            <a:r>
              <a:rPr lang="en-US" sz="20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20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স্থায়ীত্ব</a:t>
            </a:r>
            <a:r>
              <a:rPr lang="en-US" sz="20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আছে,বিদ্যু</a:t>
            </a:r>
            <a:r>
              <a:rPr lang="en-US" sz="20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ৎ </a:t>
            </a:r>
            <a:r>
              <a:rPr lang="en-US" sz="20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চলে</a:t>
            </a:r>
            <a:r>
              <a:rPr lang="en-US" sz="20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গেলে</a:t>
            </a:r>
            <a:r>
              <a:rPr lang="en-US" sz="20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তথ্য</a:t>
            </a:r>
            <a:r>
              <a:rPr lang="en-US" sz="20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মুছে</a:t>
            </a:r>
            <a:r>
              <a:rPr lang="en-US" sz="20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যায়না</a:t>
            </a:r>
            <a:r>
              <a:rPr lang="en-US" sz="20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20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মুছতে</a:t>
            </a:r>
            <a:r>
              <a:rPr lang="en-US" sz="20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চাইলেও</a:t>
            </a:r>
            <a:r>
              <a:rPr lang="en-US" sz="20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মুছা</a:t>
            </a:r>
            <a:r>
              <a:rPr lang="en-US" sz="20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যায়না</a:t>
            </a:r>
            <a:r>
              <a:rPr lang="en-US" sz="20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কেবল</a:t>
            </a:r>
            <a:r>
              <a:rPr lang="en-US" sz="20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পড়া</a:t>
            </a:r>
            <a:r>
              <a:rPr lang="en-US" sz="20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যায়</a:t>
            </a:r>
            <a:r>
              <a:rPr lang="en-US" sz="20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Half Frame 9"/>
          <p:cNvSpPr/>
          <p:nvPr/>
        </p:nvSpPr>
        <p:spPr bwMode="auto">
          <a:xfrm>
            <a:off x="0" y="0"/>
            <a:ext cx="1066800" cy="1066800"/>
          </a:xfrm>
          <a:prstGeom prst="halfFrame">
            <a:avLst/>
          </a:prstGeom>
          <a:solidFill>
            <a:srgbClr val="C0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1" name="Half Frame 10"/>
          <p:cNvSpPr/>
          <p:nvPr/>
        </p:nvSpPr>
        <p:spPr bwMode="auto">
          <a:xfrm rot="10800000">
            <a:off x="8001000" y="5715000"/>
            <a:ext cx="1066800" cy="1066800"/>
          </a:xfrm>
          <a:prstGeom prst="halfFrame">
            <a:avLst/>
          </a:prstGeom>
          <a:solidFill>
            <a:srgbClr val="C0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2" name="Half Frame 11"/>
          <p:cNvSpPr/>
          <p:nvPr/>
        </p:nvSpPr>
        <p:spPr bwMode="auto">
          <a:xfrm rot="5400000">
            <a:off x="8001000" y="76200"/>
            <a:ext cx="1066800" cy="1066800"/>
          </a:xfrm>
          <a:prstGeom prst="halfFrame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3" name="Half Frame 12"/>
          <p:cNvSpPr/>
          <p:nvPr/>
        </p:nvSpPr>
        <p:spPr bwMode="auto">
          <a:xfrm rot="16200000">
            <a:off x="0" y="5776511"/>
            <a:ext cx="1066800" cy="1066800"/>
          </a:xfrm>
          <a:prstGeom prst="halfFrame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2" name="Right Arrow 1"/>
          <p:cNvSpPr/>
          <p:nvPr/>
        </p:nvSpPr>
        <p:spPr>
          <a:xfrm>
            <a:off x="4495800" y="1295400"/>
            <a:ext cx="978408" cy="762000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C00000"/>
                </a:solidFill>
              </a:rPr>
              <a:t>RAM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Left Arrow 2"/>
          <p:cNvSpPr/>
          <p:nvPr/>
        </p:nvSpPr>
        <p:spPr>
          <a:xfrm>
            <a:off x="3581400" y="4495800"/>
            <a:ext cx="1295400" cy="838200"/>
          </a:xfrm>
          <a:prstGeom prst="lef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C00000"/>
                </a:solidFill>
              </a:rPr>
              <a:t>ROM</a:t>
            </a:r>
            <a:endParaRPr 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292116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7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3" grpId="0" animBg="1"/>
      <p:bldP spid="2" grpId="0" animBg="1"/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val 12">
            <a:hlinkClick r:id="rId3" action="ppaction://hlinkpres?slideindex=1&amp;slidetitle="/>
          </p:cNvPr>
          <p:cNvSpPr/>
          <p:nvPr/>
        </p:nvSpPr>
        <p:spPr>
          <a:xfrm>
            <a:off x="609600" y="533400"/>
            <a:ext cx="7620000" cy="1371600"/>
          </a:xfrm>
          <a:prstGeom prst="ellipse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BD" sz="40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কম্পিউটার</a:t>
            </a:r>
            <a:r>
              <a:rPr lang="en-US" sz="40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i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মেমোরির</a:t>
            </a:r>
            <a:r>
              <a:rPr lang="en-US" sz="40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i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প্রকার</a:t>
            </a:r>
            <a:r>
              <a:rPr lang="en-US" sz="40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i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ভেদ</a:t>
            </a:r>
            <a:endParaRPr lang="en-US" sz="4000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1041616" y="4571997"/>
            <a:ext cx="7145886" cy="1208322"/>
            <a:chOff x="1622580" y="4233167"/>
            <a:chExt cx="6379462" cy="706029"/>
          </a:xfrm>
          <a:solidFill>
            <a:srgbClr val="00B050"/>
          </a:solidFill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</p:grpSpPr>
        <p:sp>
          <p:nvSpPr>
            <p:cNvPr id="19" name="TextBox 16"/>
            <p:cNvSpPr txBox="1"/>
            <p:nvPr/>
          </p:nvSpPr>
          <p:spPr>
            <a:xfrm>
              <a:off x="1622580" y="4233167"/>
              <a:ext cx="2199355" cy="701359"/>
            </a:xfrm>
            <a:prstGeom prst="rect">
              <a:avLst/>
            </a:prstGeom>
            <a:ln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bn-BD" sz="3600" dirty="0" smtClean="0">
                  <a:latin typeface="NikoshBAN" pitchFamily="2" charset="0"/>
                  <a:cs typeface="NikoshBAN" pitchFamily="2" charset="0"/>
                </a:rPr>
                <a:t>স্থায়ী </a:t>
              </a:r>
              <a:r>
                <a:rPr lang="en-US" sz="3600" dirty="0" err="1" smtClean="0">
                  <a:latin typeface="NikoshBAN" pitchFamily="2" charset="0"/>
                  <a:cs typeface="NikoshBAN" pitchFamily="2" charset="0"/>
                </a:rPr>
                <a:t>মেমোরি</a:t>
              </a:r>
              <a:r>
                <a:rPr lang="en-US" sz="3600" dirty="0" smtClean="0">
                  <a:latin typeface="NikoshBAN" pitchFamily="2" charset="0"/>
                  <a:cs typeface="NikoshBAN" pitchFamily="2" charset="0"/>
                </a:rPr>
                <a:t> RAM</a:t>
              </a:r>
              <a:endParaRPr lang="en-US" sz="3600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21" name="TextBox 19"/>
            <p:cNvSpPr txBox="1"/>
            <p:nvPr/>
          </p:nvSpPr>
          <p:spPr>
            <a:xfrm>
              <a:off x="5399519" y="4237837"/>
              <a:ext cx="2602523" cy="701359"/>
            </a:xfrm>
            <a:prstGeom prst="rect">
              <a:avLst/>
            </a:prstGeom>
            <a:ln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bn-BD" sz="3600" dirty="0" smtClean="0">
                  <a:latin typeface="NikoshBAN" pitchFamily="2" charset="0"/>
                  <a:cs typeface="NikoshBAN" pitchFamily="2" charset="0"/>
                </a:rPr>
                <a:t>অস্থায়ী</a:t>
              </a:r>
              <a:r>
                <a:rPr lang="en-US" sz="3600" dirty="0" smtClean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3600" dirty="0" err="1" smtClean="0">
                  <a:latin typeface="NikoshBAN" pitchFamily="2" charset="0"/>
                  <a:cs typeface="NikoshBAN" pitchFamily="2" charset="0"/>
                </a:rPr>
                <a:t>মেমোরি</a:t>
              </a:r>
              <a:r>
                <a:rPr lang="bn-BD" sz="3600" dirty="0" smtClean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3600" dirty="0" smtClean="0">
                  <a:latin typeface="NikoshBAN" pitchFamily="2" charset="0"/>
                  <a:cs typeface="NikoshBAN" pitchFamily="2" charset="0"/>
                </a:rPr>
                <a:t>ROM</a:t>
              </a:r>
              <a:r>
                <a:rPr lang="bn-BD" sz="2400" dirty="0" smtClean="0">
                  <a:latin typeface="NikoshBAN" pitchFamily="2" charset="0"/>
                  <a:cs typeface="NikoshBAN" pitchFamily="2" charset="0"/>
                </a:rPr>
                <a:t> </a:t>
              </a:r>
              <a:endParaRPr lang="en-US" sz="2400" dirty="0">
                <a:latin typeface="NikoshBAN" pitchFamily="2" charset="0"/>
                <a:cs typeface="NikoshBAN" pitchFamily="2" charset="0"/>
              </a:endParaRPr>
            </a:p>
          </p:txBody>
        </p:sp>
      </p:grpSp>
      <p:sp>
        <p:nvSpPr>
          <p:cNvPr id="2" name="Left-Right-Up Arrow 1"/>
          <p:cNvSpPr/>
          <p:nvPr/>
        </p:nvSpPr>
        <p:spPr bwMode="auto">
          <a:xfrm>
            <a:off x="3657600" y="2057400"/>
            <a:ext cx="1447800" cy="2819400"/>
          </a:xfrm>
          <a:prstGeom prst="leftRightUpArrow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16284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Documents and Settings\Lab 13\Desktop\GNN\pic\H-b-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0" y="609600"/>
            <a:ext cx="3657600" cy="35052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</p:pic>
      <p:sp>
        <p:nvSpPr>
          <p:cNvPr id="7" name="TextBox 8"/>
          <p:cNvSpPr txBox="1"/>
          <p:nvPr/>
        </p:nvSpPr>
        <p:spPr>
          <a:xfrm>
            <a:off x="5943600" y="1219200"/>
            <a:ext cx="2362200" cy="1446550"/>
          </a:xfrm>
          <a:prstGeom prst="rect">
            <a:avLst/>
          </a:prstGeom>
          <a:solidFill>
            <a:srgbClr val="00B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BD" sz="4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মানুষের স্মৃতি</a:t>
            </a:r>
            <a:endParaRPr lang="en-US" sz="44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2600" y="3581400"/>
            <a:ext cx="2895600" cy="2667000"/>
          </a:xfrm>
          <a:prstGeom prst="rect">
            <a:avLst/>
          </a:prstGeom>
          <a:ln>
            <a:solidFill>
              <a:srgbClr val="00B050"/>
            </a:solidFill>
          </a:ln>
        </p:spPr>
      </p:pic>
      <p:sp>
        <p:nvSpPr>
          <p:cNvPr id="6" name="Half Frame 5"/>
          <p:cNvSpPr/>
          <p:nvPr/>
        </p:nvSpPr>
        <p:spPr bwMode="auto">
          <a:xfrm>
            <a:off x="0" y="0"/>
            <a:ext cx="1066800" cy="1066800"/>
          </a:xfrm>
          <a:prstGeom prst="halfFrame">
            <a:avLst/>
          </a:prstGeom>
          <a:solidFill>
            <a:srgbClr val="C0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9" name="Half Frame 8"/>
          <p:cNvSpPr/>
          <p:nvPr/>
        </p:nvSpPr>
        <p:spPr bwMode="auto">
          <a:xfrm rot="10800000">
            <a:off x="8001000" y="5715000"/>
            <a:ext cx="1066800" cy="1066800"/>
          </a:xfrm>
          <a:prstGeom prst="halfFrame">
            <a:avLst/>
          </a:prstGeom>
          <a:solidFill>
            <a:srgbClr val="C0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0" name="Half Frame 9"/>
          <p:cNvSpPr/>
          <p:nvPr/>
        </p:nvSpPr>
        <p:spPr bwMode="auto">
          <a:xfrm rot="5400000">
            <a:off x="8001000" y="76200"/>
            <a:ext cx="1066800" cy="1066800"/>
          </a:xfrm>
          <a:prstGeom prst="halfFrame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1" name="Half Frame 10"/>
          <p:cNvSpPr/>
          <p:nvPr/>
        </p:nvSpPr>
        <p:spPr bwMode="auto">
          <a:xfrm rot="16200000">
            <a:off x="0" y="5715000"/>
            <a:ext cx="1066800" cy="1066800"/>
          </a:xfrm>
          <a:prstGeom prst="halfFrame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838200" y="4648200"/>
            <a:ext cx="2590800" cy="1371600"/>
          </a:xfrm>
          <a:prstGeom prst="rect">
            <a:avLst/>
          </a:prstGeom>
          <a:solidFill>
            <a:srgbClr val="00B05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হার্ড</a:t>
            </a:r>
            <a:r>
              <a:rPr lang="en-US" sz="44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ডিক্স</a:t>
            </a:r>
            <a:endParaRPr lang="en-US" sz="4400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Left Arrow 2"/>
          <p:cNvSpPr/>
          <p:nvPr/>
        </p:nvSpPr>
        <p:spPr>
          <a:xfrm>
            <a:off x="4419600" y="1600200"/>
            <a:ext cx="1295400" cy="762000"/>
          </a:xfrm>
          <a:prstGeom prst="leftArrow">
            <a:avLst/>
          </a:prstGeom>
          <a:solidFill>
            <a:srgbClr val="C0000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ight Arrow 4"/>
          <p:cNvSpPr/>
          <p:nvPr/>
        </p:nvSpPr>
        <p:spPr>
          <a:xfrm>
            <a:off x="3733800" y="4953000"/>
            <a:ext cx="1371600" cy="762000"/>
          </a:xfrm>
          <a:prstGeom prst="rightArrow">
            <a:avLst/>
          </a:prstGeom>
          <a:solidFill>
            <a:srgbClr val="C00000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13377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2" grpId="0" animBg="1"/>
      <p:bldP spid="3" grpId="0" animBg="1"/>
      <p:bldP spid="5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3872</TotalTime>
  <Words>295</Words>
  <Application>Microsoft Office PowerPoint</Application>
  <PresentationFormat>On-screen Show (4:3)</PresentationFormat>
  <Paragraphs>58</Paragraphs>
  <Slides>16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Aspect</vt:lpstr>
      <vt:lpstr>1_Aspect</vt:lpstr>
      <vt:lpstr>Concourse</vt:lpstr>
      <vt:lpstr>Equity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DiGiTAL ViSTA, Rajshahi.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Wellcome to our School At Slass X</dc:title>
  <dc:creator>RaTaN</dc:creator>
  <cp:lastModifiedBy>ASUS</cp:lastModifiedBy>
  <cp:revision>607</cp:revision>
  <dcterms:created xsi:type="dcterms:W3CDTF">2012-09-29T03:24:25Z</dcterms:created>
  <dcterms:modified xsi:type="dcterms:W3CDTF">2019-12-09T03:57:03Z</dcterms:modified>
</cp:coreProperties>
</file>