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9" r:id="rId2"/>
    <p:sldId id="267" r:id="rId3"/>
    <p:sldId id="257" r:id="rId4"/>
    <p:sldId id="258" r:id="rId5"/>
    <p:sldId id="273" r:id="rId6"/>
    <p:sldId id="259" r:id="rId7"/>
    <p:sldId id="260" r:id="rId8"/>
    <p:sldId id="268" r:id="rId9"/>
    <p:sldId id="271" r:id="rId10"/>
    <p:sldId id="261" r:id="rId11"/>
    <p:sldId id="262" r:id="rId12"/>
    <p:sldId id="264" r:id="rId13"/>
    <p:sldId id="270" r:id="rId14"/>
    <p:sldId id="265" r:id="rId15"/>
    <p:sldId id="266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0F0D41-EA21-45D4-AEDC-1BF00FA4607F}" type="datetimeFigureOut">
              <a:rPr lang="en-US" smtClean="0"/>
              <a:pPr/>
              <a:t>12/9/2019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C48845-EDCE-45C2-A6DA-B244E8C6A9B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</a:t>
            </a:r>
            <a:r>
              <a:rPr lang="en-US" baseline="0" dirty="0" smtClean="0"/>
              <a:t> slide is only for teacher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48845-EDCE-45C2-A6DA-B244E8C6A9B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F237C-918E-4943-987F-1E14CA4AB161}" type="datetimeFigureOut">
              <a:rPr lang="en-US" smtClean="0"/>
              <a:pPr/>
              <a:t>12/9/2019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41091-141E-46A8-8841-F365C46396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F237C-918E-4943-987F-1E14CA4AB161}" type="datetimeFigureOut">
              <a:rPr lang="en-US" smtClean="0"/>
              <a:pPr/>
              <a:t>12/9/2019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41091-141E-46A8-8841-F365C46396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F237C-918E-4943-987F-1E14CA4AB161}" type="datetimeFigureOut">
              <a:rPr lang="en-US" smtClean="0"/>
              <a:pPr/>
              <a:t>12/9/2019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41091-141E-46A8-8841-F365C46396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F237C-918E-4943-987F-1E14CA4AB161}" type="datetimeFigureOut">
              <a:rPr lang="en-US" smtClean="0"/>
              <a:pPr/>
              <a:t>12/9/2019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41091-141E-46A8-8841-F365C46396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F237C-918E-4943-987F-1E14CA4AB161}" type="datetimeFigureOut">
              <a:rPr lang="en-US" smtClean="0"/>
              <a:pPr/>
              <a:t>12/9/2019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41091-141E-46A8-8841-F365C46396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F237C-918E-4943-987F-1E14CA4AB161}" type="datetimeFigureOut">
              <a:rPr lang="en-US" smtClean="0"/>
              <a:pPr/>
              <a:t>12/9/2019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41091-141E-46A8-8841-F365C46396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F237C-918E-4943-987F-1E14CA4AB161}" type="datetimeFigureOut">
              <a:rPr lang="en-US" smtClean="0"/>
              <a:pPr/>
              <a:t>12/9/2019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41091-141E-46A8-8841-F365C46396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F237C-918E-4943-987F-1E14CA4AB161}" type="datetimeFigureOut">
              <a:rPr lang="en-US" smtClean="0"/>
              <a:pPr/>
              <a:t>12/9/2019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41091-141E-46A8-8841-F365C46396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F237C-918E-4943-987F-1E14CA4AB161}" type="datetimeFigureOut">
              <a:rPr lang="en-US" smtClean="0"/>
              <a:pPr/>
              <a:t>12/9/2019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41091-141E-46A8-8841-F365C46396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F237C-918E-4943-987F-1E14CA4AB161}" type="datetimeFigureOut">
              <a:rPr lang="en-US" smtClean="0"/>
              <a:pPr/>
              <a:t>12/9/2019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41091-141E-46A8-8841-F365C46396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F237C-918E-4943-987F-1E14CA4AB161}" type="datetimeFigureOut">
              <a:rPr lang="en-US" smtClean="0"/>
              <a:pPr/>
              <a:t>12/9/2019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41091-141E-46A8-8841-F365C46396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F237C-918E-4943-987F-1E14CA4AB161}" type="datetimeFigureOut">
              <a:rPr lang="en-US" smtClean="0"/>
              <a:pPr/>
              <a:t>12/9/2019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41091-141E-46A8-8841-F365C46396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7250" y="457200"/>
            <a:ext cx="7814098" cy="603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152400" y="304800"/>
            <a:ext cx="8686800" cy="1295400"/>
          </a:xfrm>
          <a:prstGeom prst="flowChartAlternateProcess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514350" algn="ctr">
              <a:buAutoNum type="alphaUcPeriod"/>
            </a:pP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Work in pairs,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Look at the  picture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answers the following  questions.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752600"/>
            <a:ext cx="3810000" cy="4689759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endParaRPr lang="en-US" sz="28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Can you sing a song?</a:t>
            </a:r>
          </a:p>
          <a:p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Can you play any of this musical instruments?</a:t>
            </a:r>
            <a:endParaRPr lang="en-US" sz="2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1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Do you know any body who can play any of these instruments? Tell me what you know about her/him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/>
          </a:p>
        </p:txBody>
      </p:sp>
      <p:pic>
        <p:nvPicPr>
          <p:cNvPr id="4100" name="Picture 4" descr="http://indian-instruments.com/stringed_instruments/images/dotara3_gros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1752600"/>
            <a:ext cx="2057400" cy="201168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572000" y="37338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Dotara</a:t>
            </a:r>
            <a:endParaRPr lang="en-US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2" name="Picture 6" descr="http://learn-to-play-guitar.maxupdates.tv/wp-content/uploads/2010/01/Learning-To-Play-Guitar-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75121" y="1722120"/>
            <a:ext cx="2011679" cy="201168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6858000" y="38100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Guitar</a:t>
            </a:r>
            <a:endParaRPr lang="en-US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4" name="AutoShape 8" descr="http://t2.gstatic.com/images?q=tbn:ANd9GcRZF-8J5wLxgasqs4MfvF9fT7Ht-xaGvwwMEWDMbkayJxBFXg_8wA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8" name="Picture 12" descr="http://t2.gstatic.com/images?q=tbn:ANd9GcR4EmdpqSj2Hclu7UdKmrOghWRmnX24l4gSjNwyjj5AQcBlARN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4800" y="4375998"/>
            <a:ext cx="2194560" cy="164380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4114800" y="60198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Harmonium</a:t>
            </a:r>
            <a:endParaRPr lang="en-US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10" name="Picture 14" descr="http://images04.olx.in/ui/3/12/69/56710369_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97320" y="4343400"/>
            <a:ext cx="2165680" cy="164592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6934200" y="60198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Tabla</a:t>
            </a:r>
            <a:endParaRPr lang="en-US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3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152400" y="304800"/>
            <a:ext cx="8763000" cy="1295400"/>
          </a:xfrm>
          <a:prstGeom prst="flowChartAlternateProcess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B.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Read the passage silently from text book </a:t>
            </a:r>
          </a:p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answer the questions Given bellow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9390" y="1766455"/>
            <a:ext cx="8610600" cy="4876800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514350">
              <a:buFont typeface="+mj-lt"/>
              <a:buAutoNum type="arabicPeriod"/>
            </a:pP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Who usually likes our folk songs?</a:t>
            </a:r>
          </a:p>
          <a:p>
            <a:pPr marL="342900" indent="-342900">
              <a:buFont typeface="+mj-lt"/>
              <a:buAutoNum type="arabicPeriod"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Can you name some well known folk singers? </a:t>
            </a:r>
          </a:p>
          <a:p>
            <a:pPr marL="228600" indent="-228600">
              <a:buFont typeface="+mj-lt"/>
              <a:buAutoNum type="arabicPeriod"/>
            </a:pPr>
            <a:endParaRPr lang="en-US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Do you like folk songs? If you do, who is your favourite folk singer ? 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Which song or songs do you like most?</a:t>
            </a:r>
          </a:p>
          <a:p>
            <a:pPr marL="342900" indent="-342900">
              <a:buFont typeface="+mj-lt"/>
              <a:buAutoNum type="arabicPeriod"/>
            </a:pPr>
            <a:endParaRPr lang="en-US" sz="11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Which instruments go well with the folk songs?</a:t>
            </a:r>
            <a:endParaRPr lang="en-US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685800" y="609600"/>
            <a:ext cx="7772400" cy="1295400"/>
          </a:xfrm>
          <a:prstGeom prst="flowChartAlternateProcess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Discus in groups  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write a 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paragraph on the following question.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762000" y="2590800"/>
            <a:ext cx="7620000" cy="3581400"/>
          </a:xfrm>
          <a:prstGeom prst="roundRect">
            <a:avLst/>
          </a:prstGeom>
          <a:noFill/>
          <a:ln w="762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Do you want more or less </a:t>
            </a:r>
            <a:r>
              <a:rPr lang="en-US" sz="4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programmes on folk  songs </a:t>
            </a:r>
            <a:r>
              <a:rPr lang="en-US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on our TV Channels? Why?  </a:t>
            </a:r>
            <a:endParaRPr lang="en-US" sz="4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762000" y="2590800"/>
            <a:ext cx="7620000" cy="3657600"/>
          </a:xfrm>
          <a:prstGeom prst="roundRect">
            <a:avLst/>
          </a:prstGeom>
          <a:noFill/>
          <a:ln w="762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Alternate Process 4"/>
          <p:cNvSpPr/>
          <p:nvPr/>
        </p:nvSpPr>
        <p:spPr>
          <a:xfrm>
            <a:off x="1295400" y="897180"/>
            <a:ext cx="6172200" cy="1143000"/>
          </a:xfrm>
          <a:prstGeom prst="flowChartAlternateProcess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Feed Back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1066800" y="2895600"/>
            <a:ext cx="7086600" cy="2971800"/>
          </a:xfrm>
          <a:prstGeom prst="flowChartAlternateProcess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Write about  a paragraph  about Feroza based on learning. 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3429000"/>
            <a:ext cx="67818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7030A0"/>
                </a:solidFill>
              </a:rPr>
              <a:t>If you have any</a:t>
            </a:r>
          </a:p>
          <a:p>
            <a:pPr algn="ctr"/>
            <a:r>
              <a:rPr lang="en-US" sz="4800" dirty="0" smtClean="0">
                <a:solidFill>
                  <a:srgbClr val="7030A0"/>
                </a:solidFill>
              </a:rPr>
              <a:t> question ask me. 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533400"/>
            <a:ext cx="8001000" cy="76944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Who can Give the answer?</a:t>
            </a:r>
            <a:endParaRPr lang="en-US" sz="4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2111514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a) What do you know about folk song?</a:t>
            </a:r>
            <a:endParaRPr lang="en-US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2943761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b) Who can tell the name of two folk </a:t>
            </a:r>
          </a:p>
          <a:p>
            <a:r>
              <a:rPr lang="en-US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singers of Bangladesh?</a:t>
            </a:r>
            <a:endParaRPr lang="en-US" sz="4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43153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C) What are the main element of folk </a:t>
            </a:r>
          </a:p>
          <a:p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songs of Bangladesh? ?</a:t>
            </a:r>
            <a:endParaRPr lang="en-US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81000" y="1524000"/>
            <a:ext cx="8458200" cy="4724400"/>
          </a:xfrm>
          <a:prstGeom prst="round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1295400" y="897180"/>
            <a:ext cx="6172200" cy="1143000"/>
          </a:xfrm>
          <a:prstGeom prst="flowChartAlternateProcess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Home work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838200" y="2895600"/>
            <a:ext cx="7086600" cy="2971800"/>
          </a:xfrm>
          <a:prstGeom prst="flowChartAlternateProcess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Write about  a paragraph  about Feroza based on learning. 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3429000"/>
            <a:ext cx="67818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Write  a paragraph  about folk songs of Bangladesh. 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RAK\Desktop\Immage\than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0233" y="228600"/>
            <a:ext cx="7173167" cy="6357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914400" y="808692"/>
            <a:ext cx="7239000" cy="1143000"/>
          </a:xfrm>
          <a:prstGeom prst="flowChartAlternateProcess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This session is conducted by</a:t>
            </a:r>
            <a:endParaRPr lang="en-US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865236" y="2367120"/>
            <a:ext cx="7364364" cy="3923076"/>
          </a:xfrm>
          <a:prstGeom prst="flowChartAlternateProcess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Indrajit Chakravorty</a:t>
            </a:r>
          </a:p>
          <a:p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Assistant Head Master</a:t>
            </a:r>
            <a:endParaRPr lang="en-US" sz="44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Gegum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Gul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Chemonara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Academy</a:t>
            </a:r>
          </a:p>
          <a:p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Chandanaish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Chittagong.</a:t>
            </a:r>
          </a:p>
          <a:p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email: bheds06@gmail.com</a:t>
            </a:r>
          </a:p>
          <a:p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Cell phone no: 0181994</a:t>
            </a:r>
            <a:r>
              <a:rPr lang="en-US" sz="4000" dirty="0" smtClean="0">
                <a:solidFill>
                  <a:srgbClr val="7030A0"/>
                </a:solidFill>
              </a:rPr>
              <a:t>9355</a:t>
            </a:r>
            <a:endParaRPr lang="en-US" sz="4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24000" y="1521540"/>
            <a:ext cx="6172200" cy="3810000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English For Today</a:t>
            </a:r>
          </a:p>
          <a:p>
            <a:pPr algn="ctr"/>
            <a:r>
              <a:rPr lang="en-US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Class – Eight</a:t>
            </a:r>
          </a:p>
          <a:p>
            <a:pPr algn="ctr"/>
            <a:r>
              <a:rPr lang="en-US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Time: 50 Minutes</a:t>
            </a:r>
            <a:endParaRPr lang="en-US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457200" y="452280"/>
            <a:ext cx="8229600" cy="762000"/>
          </a:xfrm>
          <a:prstGeom prst="flowChartAlternateProcess">
            <a:avLst/>
          </a:prstGeom>
          <a:ln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Look at the picture</a:t>
            </a:r>
            <a:endParaRPr lang="en-US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5983069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Lalon Shah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29200" y="59436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B050"/>
                </a:solidFill>
              </a:rPr>
              <a:t>Hason Raja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3" name="Picture 2" descr="C:\Users\RAK\Desktop\Immage\Lalon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15440" y="1447800"/>
            <a:ext cx="3727960" cy="4480560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 descr="C:\Users\RAK\Desktop\Immage\hason raj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463040"/>
            <a:ext cx="3733800" cy="4480560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RAK\Pictures\vlcsnap-2008-01-01-00h27m29s12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533400"/>
            <a:ext cx="7680960" cy="5760720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066800" y="838200"/>
          <a:ext cx="914400" cy="771525"/>
        </p:xfrm>
        <a:graphic>
          <a:graphicData uri="http://schemas.openxmlformats.org/presentationml/2006/ole">
            <p:oleObj spid="_x0000_s1028" name="Packager Shell Object" showAsIcon="1" r:id="rId4" imgW="914400" imgH="77148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1143000" y="1339644"/>
            <a:ext cx="6629400" cy="4343400"/>
          </a:xfrm>
          <a:prstGeom prst="flowChartAlternateProcess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Our folk songs</a:t>
            </a:r>
          </a:p>
          <a:p>
            <a:pPr algn="ctr">
              <a:lnSpc>
                <a:spcPct val="120000"/>
              </a:lnSpc>
            </a:pPr>
            <a:r>
              <a:rPr lang="en-US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Unit-One, 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Lesson-1</a:t>
            </a:r>
          </a:p>
          <a:p>
            <a:pPr algn="ctr">
              <a:lnSpc>
                <a:spcPct val="120000"/>
              </a:lnSpc>
            </a:pPr>
            <a:r>
              <a:rPr lang="en-US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Page No-02</a:t>
            </a:r>
            <a:endParaRPr lang="en-US" sz="5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09600" y="588825"/>
            <a:ext cx="8001000" cy="8382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Objectives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533400" y="1863445"/>
            <a:ext cx="8153400" cy="4191000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After studied this unit, we will be able to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 read and understand texts through silent reading</a:t>
            </a:r>
            <a:endParaRPr lang="en-US" sz="3600" dirty="0" smtClean="0">
              <a:solidFill>
                <a:srgbClr val="C00000"/>
              </a:solidFill>
              <a:latin typeface="Arial Narrow" pitchFamily="34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600" dirty="0" smtClean="0">
                <a:latin typeface="Arial Narrow" pitchFamily="34" charset="0"/>
                <a:cs typeface="Times New Roman" pitchFamily="18" charset="0"/>
              </a:rPr>
              <a:t> infer meaning from context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6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00B050"/>
                </a:solidFill>
                <a:latin typeface="Arial Narrow" pitchFamily="34" charset="0"/>
                <a:cs typeface="Times New Roman" pitchFamily="18" charset="0"/>
              </a:rPr>
              <a:t>ask and answer questions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6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write  short compositions </a:t>
            </a:r>
          </a:p>
          <a:p>
            <a:pPr>
              <a:buFont typeface="Arial" pitchFamily="34" charset="0"/>
              <a:buChar char="•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1295400" y="322008"/>
            <a:ext cx="6172200" cy="914400"/>
          </a:xfrm>
          <a:prstGeom prst="flowChartAlternateProcess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Vocabulary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2514600"/>
            <a:ext cx="1143000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</a:rPr>
              <a:t>folk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00360" y="1828800"/>
            <a:ext cx="3362640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F0"/>
                </a:solidFill>
              </a:rPr>
              <a:t>One kind of song</a:t>
            </a:r>
            <a:endParaRPr lang="en-US" sz="3200" b="1" dirty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10200" y="2849145"/>
            <a:ext cx="3352800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</a:rPr>
              <a:t>We like folk song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668" y="5206425"/>
            <a:ext cx="1504332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</a:rPr>
              <a:t>musical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6400" y="4009116"/>
            <a:ext cx="3124200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F0"/>
                </a:solidFill>
              </a:rPr>
              <a:t>melodious</a:t>
            </a:r>
            <a:endParaRPr lang="en-US" sz="3200" b="1" dirty="0">
              <a:solidFill>
                <a:srgbClr val="00B0F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6400" y="4953000"/>
            <a:ext cx="3352800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</a:rPr>
              <a:t>We use musical instruments for singing  song.</a:t>
            </a:r>
            <a:endParaRPr lang="en-US" sz="3200" b="1" dirty="0">
              <a:solidFill>
                <a:srgbClr val="00B050"/>
              </a:solidFill>
            </a:endParaRPr>
          </a:p>
        </p:txBody>
      </p:sp>
      <p:pic>
        <p:nvPicPr>
          <p:cNvPr id="2052" name="Picture 4" descr="C:\Users\RAK\Desktop\Immage\tanpu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0246" y="3962400"/>
            <a:ext cx="3431354" cy="256032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19458" name="Picture 2" descr="C:\Users\RAK\Pictures\vlcsnap-2008-01-01-00h27m21s2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371600"/>
            <a:ext cx="3429000" cy="2468880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371600"/>
            <a:ext cx="1447800" cy="10772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instruments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47960" y="762000"/>
            <a:ext cx="3362640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F0"/>
                </a:solidFill>
              </a:rPr>
              <a:t>equipments</a:t>
            </a:r>
            <a:endParaRPr lang="en-US" sz="3200" b="1" dirty="0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20924" y="1524000"/>
            <a:ext cx="3389676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</a:rPr>
              <a:t>They use  instruments for playing band song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4572000"/>
            <a:ext cx="1447800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piano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61036" y="3657600"/>
            <a:ext cx="3401964" cy="9541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</a:rPr>
              <a:t>One kind of musical instruments </a:t>
            </a:r>
            <a:endParaRPr lang="en-US" sz="2800" b="1" dirty="0">
              <a:solidFill>
                <a:srgbClr val="00B0F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0200" y="4942582"/>
            <a:ext cx="3352800" cy="10772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</a:rPr>
              <a:t>Singers use piano for singing song</a:t>
            </a:r>
            <a:endParaRPr lang="en-US" sz="3200" b="1" dirty="0">
              <a:solidFill>
                <a:srgbClr val="00B050"/>
              </a:solidFill>
            </a:endParaRPr>
          </a:p>
        </p:txBody>
      </p:sp>
      <p:pic>
        <p:nvPicPr>
          <p:cNvPr id="11" name="Picture 3" descr="C:\Users\RAK\Desktop\Immage\Musical instrument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5354" y="533400"/>
            <a:ext cx="3444617" cy="275844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3074" name="Picture 2" descr="C:\Users\RAK\Desktop\Immage\pian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3627120"/>
            <a:ext cx="3412481" cy="2468880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</TotalTime>
  <Words>375</Words>
  <Application>Microsoft Office PowerPoint</Application>
  <PresentationFormat>On-screen Show (4:3)</PresentationFormat>
  <Paragraphs>74</Paragraphs>
  <Slides>16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Package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TTC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Windows User</cp:lastModifiedBy>
  <cp:revision>185</cp:revision>
  <dcterms:created xsi:type="dcterms:W3CDTF">2012-11-30T03:48:13Z</dcterms:created>
  <dcterms:modified xsi:type="dcterms:W3CDTF">2019-12-08T18:05:29Z</dcterms:modified>
</cp:coreProperties>
</file>