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1" r:id="rId3"/>
    <p:sldId id="257" r:id="rId4"/>
    <p:sldId id="258" r:id="rId5"/>
    <p:sldId id="278" r:id="rId6"/>
    <p:sldId id="266" r:id="rId7"/>
    <p:sldId id="262" r:id="rId8"/>
    <p:sldId id="263" r:id="rId9"/>
    <p:sldId id="265" r:id="rId10"/>
    <p:sldId id="280" r:id="rId11"/>
    <p:sldId id="267" r:id="rId12"/>
    <p:sldId id="269" r:id="rId13"/>
    <p:sldId id="272" r:id="rId14"/>
    <p:sldId id="281" r:id="rId15"/>
    <p:sldId id="279" r:id="rId16"/>
    <p:sldId id="276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635949-F69E-4DF7-B5AA-B0F42B0B2ECA}" type="doc">
      <dgm:prSet loTypeId="urn:microsoft.com/office/officeart/2005/8/layout/hierarchy2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0D38025-1F69-4A71-AF8D-C045BC146AD1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3CA254-F445-4832-A576-3A6EDD790ED8}" type="parTrans" cxnId="{F693A2DF-3061-4655-9F54-409A144279D2}">
      <dgm:prSet/>
      <dgm:spPr/>
      <dgm:t>
        <a:bodyPr/>
        <a:lstStyle/>
        <a:p>
          <a:endParaRPr lang="en-US"/>
        </a:p>
      </dgm:t>
    </dgm:pt>
    <dgm:pt modelId="{E755C7AB-934E-4AB6-ACF9-8B6F1D9F4A9C}" type="sibTrans" cxnId="{F693A2DF-3061-4655-9F54-409A144279D2}">
      <dgm:prSet/>
      <dgm:spPr/>
      <dgm:t>
        <a:bodyPr/>
        <a:lstStyle/>
        <a:p>
          <a:endParaRPr lang="en-US"/>
        </a:p>
      </dgm:t>
    </dgm:pt>
    <dgm:pt modelId="{CF6E8DCD-A0CB-40A5-8674-5B91C00AED11}">
      <dgm:prSet phldrT="[Text]"/>
      <dgm:spPr/>
      <dgm:t>
        <a:bodyPr/>
        <a:lstStyle/>
        <a:p>
          <a:r>
            <a:rPr lang="b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১৯৩১ সালে কোলকাতা বিশ্ববিদ্যালয় থেকে বাংলা সাহিত্যে এম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b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পাস করেন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B6D7C4-F7F2-46E5-9419-4EA158830A47}" type="parTrans" cxnId="{4B6FA47D-CFD3-4121-B742-3D02323062B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D9EA76-94CB-4057-A433-19046F4DA1BA}" type="sibTrans" cxnId="{4B6FA47D-CFD3-4121-B742-3D02323062B5}">
      <dgm:prSet/>
      <dgm:spPr/>
      <dgm:t>
        <a:bodyPr/>
        <a:lstStyle/>
        <a:p>
          <a:endParaRPr lang="en-US"/>
        </a:p>
      </dgm:t>
    </dgm:pt>
    <dgm:pt modelId="{F0B9AC5D-3C93-435F-96C5-FE747F777FB6}">
      <dgm:prSet phldrT="[Text]"/>
      <dgm:spPr/>
      <dgm:t>
        <a:bodyPr/>
        <a:lstStyle/>
        <a:p>
          <a:r>
            <a:rPr lang="b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নক্সী কাঁথার মাঠ, রাখালি, একপয়সার বাঁশী,হাঁসু তার উল্লেখযোগ্য রচনা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C31807-603E-4BFD-875B-EC217C079D99}" type="parTrans" cxnId="{8347E0BF-EE1D-448A-B116-A4BB2BCBD09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CECF4A-63E0-4403-A27D-23753511C13F}" type="sibTrans" cxnId="{8347E0BF-EE1D-448A-B116-A4BB2BCBD097}">
      <dgm:prSet/>
      <dgm:spPr/>
      <dgm:t>
        <a:bodyPr/>
        <a:lstStyle/>
        <a:p>
          <a:endParaRPr lang="en-US"/>
        </a:p>
      </dgm:t>
    </dgm:pt>
    <dgm:pt modelId="{0F64B9C5-43A9-4577-884E-AB2B72380CBF}">
      <dgm:prSet phldrT="[Text]"/>
      <dgm:spPr/>
      <dgm:t>
        <a:bodyPr/>
        <a:lstStyle/>
        <a:p>
          <a:r>
            <a:rPr lang="b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মৃত্যুঃ ১৯৭৬ সালে ঢাকায়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07C3E0-36C5-43D4-BD64-F795FB5615CA}" type="parTrans" cxnId="{31B2C8E7-8C57-463B-8C63-3D991A6DDA3E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B471C9-9275-4E41-AE3E-6703FA48D727}" type="sibTrans" cxnId="{31B2C8E7-8C57-463B-8C63-3D991A6DDA3E}">
      <dgm:prSet/>
      <dgm:spPr/>
      <dgm:t>
        <a:bodyPr/>
        <a:lstStyle/>
        <a:p>
          <a:endParaRPr lang="en-US"/>
        </a:p>
      </dgm:t>
    </dgm:pt>
    <dgm:pt modelId="{EDAC420C-B34B-498F-9B50-2D700BA6F155}">
      <dgm:prSet phldrT="[Text]"/>
      <dgm:spPr/>
      <dgm:t>
        <a:bodyPr/>
        <a:lstStyle/>
        <a:p>
          <a:r>
            <a:rPr lang="b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বিশ্বভারতী বিশ্ববিদ্যালয় থেকে ডি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লিট ডিগ্রি এবং বাংলাদেশ সরকারের একুশে পদক পান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C2CC20-B512-487C-8914-73DBE7C8D37A}" type="parTrans" cxnId="{68280B3C-094D-4624-827F-325836296A4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1A10B6-AD90-4428-BBC3-A52103D3F15E}" type="sibTrans" cxnId="{68280B3C-094D-4624-827F-325836296A44}">
      <dgm:prSet/>
      <dgm:spPr/>
      <dgm:t>
        <a:bodyPr/>
        <a:lstStyle/>
        <a:p>
          <a:endParaRPr lang="en-US"/>
        </a:p>
      </dgm:t>
    </dgm:pt>
    <dgm:pt modelId="{B703B1FA-167C-4C4B-B9AD-F1A1592C1714}">
      <dgm:prSet phldrT="[Text]"/>
      <dgm:spPr/>
      <dgm:t>
        <a:bodyPr/>
        <a:lstStyle/>
        <a:p>
          <a:r>
            <a:rPr lang="b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জন্মঃ১৯০৩ সালে ফরিদপুর জেলার তাম্বুলখানা গ্রামে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5528F3-BB5F-4BDD-A985-208F728748E3}" type="sibTrans" cxnId="{8420C27C-C9D0-4196-81A3-DB1C21D43E59}">
      <dgm:prSet/>
      <dgm:spPr/>
      <dgm:t>
        <a:bodyPr/>
        <a:lstStyle/>
        <a:p>
          <a:endParaRPr lang="en-US"/>
        </a:p>
      </dgm:t>
    </dgm:pt>
    <dgm:pt modelId="{C181E89E-0C79-4A52-AEE4-AC41EC41DD0B}" type="parTrans" cxnId="{8420C27C-C9D0-4196-81A3-DB1C21D43E5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9B5B56-F628-4155-8F2D-B6DCFE546CCA}" type="pres">
      <dgm:prSet presAssocID="{71635949-F69E-4DF7-B5AA-B0F42B0B2EC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7F6C9-4A00-43B5-A225-B2BCD9D71812}" type="pres">
      <dgm:prSet presAssocID="{30D38025-1F69-4A71-AF8D-C045BC146AD1}" presName="root1" presStyleCnt="0"/>
      <dgm:spPr/>
    </dgm:pt>
    <dgm:pt modelId="{7DDA7DFF-99D3-403D-99AC-13F47178A06C}" type="pres">
      <dgm:prSet presAssocID="{30D38025-1F69-4A71-AF8D-C045BC146AD1}" presName="LevelOneTextNode" presStyleLbl="node0" presStyleIdx="0" presStyleCnt="1" custScaleX="110494" custScaleY="2257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CB8D4B-C931-41A9-A76B-30B7D9CEC377}" type="pres">
      <dgm:prSet presAssocID="{30D38025-1F69-4A71-AF8D-C045BC146AD1}" presName="level2hierChild" presStyleCnt="0"/>
      <dgm:spPr/>
    </dgm:pt>
    <dgm:pt modelId="{37EF8462-098F-48E6-8195-ABA7A5A85F2F}" type="pres">
      <dgm:prSet presAssocID="{C181E89E-0C79-4A52-AEE4-AC41EC41DD0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B2851A8-07C7-45BF-9DD7-2BFEF0BEC4F0}" type="pres">
      <dgm:prSet presAssocID="{C181E89E-0C79-4A52-AEE4-AC41EC41DD0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D6CB279-7943-45AC-BE24-D24069CDB9CC}" type="pres">
      <dgm:prSet presAssocID="{B703B1FA-167C-4C4B-B9AD-F1A1592C1714}" presName="root2" presStyleCnt="0"/>
      <dgm:spPr/>
    </dgm:pt>
    <dgm:pt modelId="{8B512794-21A6-45AD-A12E-53E56F62F5C1}" type="pres">
      <dgm:prSet presAssocID="{B703B1FA-167C-4C4B-B9AD-F1A1592C171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40C95B-5310-4483-AE2E-0A36A7004C26}" type="pres">
      <dgm:prSet presAssocID="{B703B1FA-167C-4C4B-B9AD-F1A1592C1714}" presName="level3hierChild" presStyleCnt="0"/>
      <dgm:spPr/>
    </dgm:pt>
    <dgm:pt modelId="{298A847A-209A-4AE8-B500-E58D435E876D}" type="pres">
      <dgm:prSet presAssocID="{C3B6D7C4-F7F2-46E5-9419-4EA158830A47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58E89199-EC2C-45C0-BEC5-FDDA909F4EA8}" type="pres">
      <dgm:prSet presAssocID="{C3B6D7C4-F7F2-46E5-9419-4EA158830A47}" presName="connTx" presStyleLbl="parChTrans1D3" presStyleIdx="0" presStyleCnt="3"/>
      <dgm:spPr/>
      <dgm:t>
        <a:bodyPr/>
        <a:lstStyle/>
        <a:p>
          <a:endParaRPr lang="en-US"/>
        </a:p>
      </dgm:t>
    </dgm:pt>
    <dgm:pt modelId="{24095B92-12AB-434C-9054-EE999DD18539}" type="pres">
      <dgm:prSet presAssocID="{CF6E8DCD-A0CB-40A5-8674-5B91C00AED11}" presName="root2" presStyleCnt="0"/>
      <dgm:spPr/>
    </dgm:pt>
    <dgm:pt modelId="{DF767A19-7FEF-42AA-B620-7B4B0F3E15D5}" type="pres">
      <dgm:prSet presAssocID="{CF6E8DCD-A0CB-40A5-8674-5B91C00AED11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0B1AE2-6E1B-40EC-9742-AF8B38C8CAC3}" type="pres">
      <dgm:prSet presAssocID="{CF6E8DCD-A0CB-40A5-8674-5B91C00AED11}" presName="level3hierChild" presStyleCnt="0"/>
      <dgm:spPr/>
    </dgm:pt>
    <dgm:pt modelId="{1E689F32-8AB7-4DE7-921F-70A58ADDEF78}" type="pres">
      <dgm:prSet presAssocID="{0DC31807-603E-4BFD-875B-EC217C079D9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A06D090E-8A71-480D-B3C1-CDC13EF68086}" type="pres">
      <dgm:prSet presAssocID="{0DC31807-603E-4BFD-875B-EC217C079D9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5E0AB157-100B-4BAE-8C6A-0FCE1A4E0D16}" type="pres">
      <dgm:prSet presAssocID="{F0B9AC5D-3C93-435F-96C5-FE747F777FB6}" presName="root2" presStyleCnt="0"/>
      <dgm:spPr/>
    </dgm:pt>
    <dgm:pt modelId="{02934129-BE4D-4553-81BA-B26F30316095}" type="pres">
      <dgm:prSet presAssocID="{F0B9AC5D-3C93-435F-96C5-FE747F777FB6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AB2B1C-1A80-437D-8C55-7DE74F802016}" type="pres">
      <dgm:prSet presAssocID="{F0B9AC5D-3C93-435F-96C5-FE747F777FB6}" presName="level3hierChild" presStyleCnt="0"/>
      <dgm:spPr/>
    </dgm:pt>
    <dgm:pt modelId="{C1FBD291-6972-4A59-BBD3-CF479EF56246}" type="pres">
      <dgm:prSet presAssocID="{2107C3E0-36C5-43D4-BD64-F795FB5615C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B202EDE-8B21-4BD0-96D1-01A629C646F9}" type="pres">
      <dgm:prSet presAssocID="{2107C3E0-36C5-43D4-BD64-F795FB5615C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559D273-6E58-49E5-98A1-3A7F4C5BB8E7}" type="pres">
      <dgm:prSet presAssocID="{0F64B9C5-43A9-4577-884E-AB2B72380CBF}" presName="root2" presStyleCnt="0"/>
      <dgm:spPr/>
    </dgm:pt>
    <dgm:pt modelId="{9BE2B700-D7CC-465C-9F1C-14E53583FD61}" type="pres">
      <dgm:prSet presAssocID="{0F64B9C5-43A9-4577-884E-AB2B72380CB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1787AF-C562-42F5-9586-354D0656EAEF}" type="pres">
      <dgm:prSet presAssocID="{0F64B9C5-43A9-4577-884E-AB2B72380CBF}" presName="level3hierChild" presStyleCnt="0"/>
      <dgm:spPr/>
    </dgm:pt>
    <dgm:pt modelId="{71424C82-9C51-424B-BDC3-105E492CEE0A}" type="pres">
      <dgm:prSet presAssocID="{53C2CC20-B512-487C-8914-73DBE7C8D37A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4AE72ADF-61CA-49D1-9675-149F67AA8704}" type="pres">
      <dgm:prSet presAssocID="{53C2CC20-B512-487C-8914-73DBE7C8D37A}" presName="connTx" presStyleLbl="parChTrans1D3" presStyleIdx="2" presStyleCnt="3"/>
      <dgm:spPr/>
      <dgm:t>
        <a:bodyPr/>
        <a:lstStyle/>
        <a:p>
          <a:endParaRPr lang="en-US"/>
        </a:p>
      </dgm:t>
    </dgm:pt>
    <dgm:pt modelId="{D04BB1DB-9365-47DB-BD8B-83B3DD6BC449}" type="pres">
      <dgm:prSet presAssocID="{EDAC420C-B34B-498F-9B50-2D700BA6F155}" presName="root2" presStyleCnt="0"/>
      <dgm:spPr/>
    </dgm:pt>
    <dgm:pt modelId="{4C36817C-0D8F-4B63-965B-07E57DAA362E}" type="pres">
      <dgm:prSet presAssocID="{EDAC420C-B34B-498F-9B50-2D700BA6F155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27AEB-2C45-49BF-8A99-DE80CD129695}" type="pres">
      <dgm:prSet presAssocID="{EDAC420C-B34B-498F-9B50-2D700BA6F155}" presName="level3hierChild" presStyleCnt="0"/>
      <dgm:spPr/>
    </dgm:pt>
  </dgm:ptLst>
  <dgm:cxnLst>
    <dgm:cxn modelId="{4B6FA47D-CFD3-4121-B742-3D02323062B5}" srcId="{B703B1FA-167C-4C4B-B9AD-F1A1592C1714}" destId="{CF6E8DCD-A0CB-40A5-8674-5B91C00AED11}" srcOrd="0" destOrd="0" parTransId="{C3B6D7C4-F7F2-46E5-9419-4EA158830A47}" sibTransId="{C0D9EA76-94CB-4057-A433-19046F4DA1BA}"/>
    <dgm:cxn modelId="{2CAC58B4-1448-4992-9C0F-FFBC29B20EDA}" type="presOf" srcId="{C181E89E-0C79-4A52-AEE4-AC41EC41DD0B}" destId="{37EF8462-098F-48E6-8195-ABA7A5A85F2F}" srcOrd="0" destOrd="0" presId="urn:microsoft.com/office/officeart/2005/8/layout/hierarchy2"/>
    <dgm:cxn modelId="{785DDA4D-B0C2-4846-AD38-3883EFCF4766}" type="presOf" srcId="{C181E89E-0C79-4A52-AEE4-AC41EC41DD0B}" destId="{BB2851A8-07C7-45BF-9DD7-2BFEF0BEC4F0}" srcOrd="1" destOrd="0" presId="urn:microsoft.com/office/officeart/2005/8/layout/hierarchy2"/>
    <dgm:cxn modelId="{D862A6D5-9F48-4CE6-A673-F2B7171BEF60}" type="presOf" srcId="{C3B6D7C4-F7F2-46E5-9419-4EA158830A47}" destId="{58E89199-EC2C-45C0-BEC5-FDDA909F4EA8}" srcOrd="1" destOrd="0" presId="urn:microsoft.com/office/officeart/2005/8/layout/hierarchy2"/>
    <dgm:cxn modelId="{68280B3C-094D-4624-827F-325836296A44}" srcId="{0F64B9C5-43A9-4577-884E-AB2B72380CBF}" destId="{EDAC420C-B34B-498F-9B50-2D700BA6F155}" srcOrd="0" destOrd="0" parTransId="{53C2CC20-B512-487C-8914-73DBE7C8D37A}" sibTransId="{F61A10B6-AD90-4428-BBC3-A52103D3F15E}"/>
    <dgm:cxn modelId="{DFF55F09-90A9-4C3A-9F59-E17AC847A135}" type="presOf" srcId="{71635949-F69E-4DF7-B5AA-B0F42B0B2ECA}" destId="{739B5B56-F628-4155-8F2D-B6DCFE546CCA}" srcOrd="0" destOrd="0" presId="urn:microsoft.com/office/officeart/2005/8/layout/hierarchy2"/>
    <dgm:cxn modelId="{2D321B45-9637-4CC9-8C78-172456F6B743}" type="presOf" srcId="{C3B6D7C4-F7F2-46E5-9419-4EA158830A47}" destId="{298A847A-209A-4AE8-B500-E58D435E876D}" srcOrd="0" destOrd="0" presId="urn:microsoft.com/office/officeart/2005/8/layout/hierarchy2"/>
    <dgm:cxn modelId="{0F0B231D-CC6D-4862-A85B-49DA5F064FCB}" type="presOf" srcId="{B703B1FA-167C-4C4B-B9AD-F1A1592C1714}" destId="{8B512794-21A6-45AD-A12E-53E56F62F5C1}" srcOrd="0" destOrd="0" presId="urn:microsoft.com/office/officeart/2005/8/layout/hierarchy2"/>
    <dgm:cxn modelId="{FB0BFB3B-0DD1-4DB9-9BF9-E10362C32A7F}" type="presOf" srcId="{0DC31807-603E-4BFD-875B-EC217C079D99}" destId="{1E689F32-8AB7-4DE7-921F-70A58ADDEF78}" srcOrd="0" destOrd="0" presId="urn:microsoft.com/office/officeart/2005/8/layout/hierarchy2"/>
    <dgm:cxn modelId="{8347E0BF-EE1D-448A-B116-A4BB2BCBD097}" srcId="{B703B1FA-167C-4C4B-B9AD-F1A1592C1714}" destId="{F0B9AC5D-3C93-435F-96C5-FE747F777FB6}" srcOrd="1" destOrd="0" parTransId="{0DC31807-603E-4BFD-875B-EC217C079D99}" sibTransId="{85CECF4A-63E0-4403-A27D-23753511C13F}"/>
    <dgm:cxn modelId="{9E7E33DF-48CF-4879-93E5-9BD8E695D785}" type="presOf" srcId="{0F64B9C5-43A9-4577-884E-AB2B72380CBF}" destId="{9BE2B700-D7CC-465C-9F1C-14E53583FD61}" srcOrd="0" destOrd="0" presId="urn:microsoft.com/office/officeart/2005/8/layout/hierarchy2"/>
    <dgm:cxn modelId="{F693A2DF-3061-4655-9F54-409A144279D2}" srcId="{71635949-F69E-4DF7-B5AA-B0F42B0B2ECA}" destId="{30D38025-1F69-4A71-AF8D-C045BC146AD1}" srcOrd="0" destOrd="0" parTransId="{F23CA254-F445-4832-A576-3A6EDD790ED8}" sibTransId="{E755C7AB-934E-4AB6-ACF9-8B6F1D9F4A9C}"/>
    <dgm:cxn modelId="{8420C27C-C9D0-4196-81A3-DB1C21D43E59}" srcId="{30D38025-1F69-4A71-AF8D-C045BC146AD1}" destId="{B703B1FA-167C-4C4B-B9AD-F1A1592C1714}" srcOrd="0" destOrd="0" parTransId="{C181E89E-0C79-4A52-AEE4-AC41EC41DD0B}" sibTransId="{EC5528F3-BB5F-4BDD-A985-208F728748E3}"/>
    <dgm:cxn modelId="{193E2311-2688-4B90-89CE-C3AAD3CE1D74}" type="presOf" srcId="{30D38025-1F69-4A71-AF8D-C045BC146AD1}" destId="{7DDA7DFF-99D3-403D-99AC-13F47178A06C}" srcOrd="0" destOrd="0" presId="urn:microsoft.com/office/officeart/2005/8/layout/hierarchy2"/>
    <dgm:cxn modelId="{00190490-1D5E-44E3-86C0-23A46162DF63}" type="presOf" srcId="{53C2CC20-B512-487C-8914-73DBE7C8D37A}" destId="{4AE72ADF-61CA-49D1-9675-149F67AA8704}" srcOrd="1" destOrd="0" presId="urn:microsoft.com/office/officeart/2005/8/layout/hierarchy2"/>
    <dgm:cxn modelId="{E7AED40D-EA44-4E84-AE0C-C1484053D5FD}" type="presOf" srcId="{CF6E8DCD-A0CB-40A5-8674-5B91C00AED11}" destId="{DF767A19-7FEF-42AA-B620-7B4B0F3E15D5}" srcOrd="0" destOrd="0" presId="urn:microsoft.com/office/officeart/2005/8/layout/hierarchy2"/>
    <dgm:cxn modelId="{902D7F0D-0913-4D4E-AC24-137217790DFC}" type="presOf" srcId="{2107C3E0-36C5-43D4-BD64-F795FB5615CA}" destId="{C1FBD291-6972-4A59-BBD3-CF479EF56246}" srcOrd="0" destOrd="0" presId="urn:microsoft.com/office/officeart/2005/8/layout/hierarchy2"/>
    <dgm:cxn modelId="{3AA8BE95-BD9E-417A-BD19-E8A869DF1DA7}" type="presOf" srcId="{2107C3E0-36C5-43D4-BD64-F795FB5615CA}" destId="{2B202EDE-8B21-4BD0-96D1-01A629C646F9}" srcOrd="1" destOrd="0" presId="urn:microsoft.com/office/officeart/2005/8/layout/hierarchy2"/>
    <dgm:cxn modelId="{2FDB976F-3DE2-421B-B921-00B8E0139985}" type="presOf" srcId="{53C2CC20-B512-487C-8914-73DBE7C8D37A}" destId="{71424C82-9C51-424B-BDC3-105E492CEE0A}" srcOrd="0" destOrd="0" presId="urn:microsoft.com/office/officeart/2005/8/layout/hierarchy2"/>
    <dgm:cxn modelId="{49D35FB8-B3A5-431E-909F-F34323D25111}" type="presOf" srcId="{F0B9AC5D-3C93-435F-96C5-FE747F777FB6}" destId="{02934129-BE4D-4553-81BA-B26F30316095}" srcOrd="0" destOrd="0" presId="urn:microsoft.com/office/officeart/2005/8/layout/hierarchy2"/>
    <dgm:cxn modelId="{91039D4C-3707-43FB-B3C2-56262AD87959}" type="presOf" srcId="{EDAC420C-B34B-498F-9B50-2D700BA6F155}" destId="{4C36817C-0D8F-4B63-965B-07E57DAA362E}" srcOrd="0" destOrd="0" presId="urn:microsoft.com/office/officeart/2005/8/layout/hierarchy2"/>
    <dgm:cxn modelId="{74CB87C0-25D4-4D7A-AD2F-1A8021164F2F}" type="presOf" srcId="{0DC31807-603E-4BFD-875B-EC217C079D99}" destId="{A06D090E-8A71-480D-B3C1-CDC13EF68086}" srcOrd="1" destOrd="0" presId="urn:microsoft.com/office/officeart/2005/8/layout/hierarchy2"/>
    <dgm:cxn modelId="{31B2C8E7-8C57-463B-8C63-3D991A6DDA3E}" srcId="{30D38025-1F69-4A71-AF8D-C045BC146AD1}" destId="{0F64B9C5-43A9-4577-884E-AB2B72380CBF}" srcOrd="1" destOrd="0" parTransId="{2107C3E0-36C5-43D4-BD64-F795FB5615CA}" sibTransId="{B1B471C9-9275-4E41-AE3E-6703FA48D727}"/>
    <dgm:cxn modelId="{218478BC-7684-41E3-BDA6-09D6CE0B9D5A}" type="presParOf" srcId="{739B5B56-F628-4155-8F2D-B6DCFE546CCA}" destId="{9647F6C9-4A00-43B5-A225-B2BCD9D71812}" srcOrd="0" destOrd="0" presId="urn:microsoft.com/office/officeart/2005/8/layout/hierarchy2"/>
    <dgm:cxn modelId="{FE7FA1FD-36AC-48EB-B799-54B372B179E3}" type="presParOf" srcId="{9647F6C9-4A00-43B5-A225-B2BCD9D71812}" destId="{7DDA7DFF-99D3-403D-99AC-13F47178A06C}" srcOrd="0" destOrd="0" presId="urn:microsoft.com/office/officeart/2005/8/layout/hierarchy2"/>
    <dgm:cxn modelId="{85F34BDB-676B-468A-BBCA-0AF4513D5C07}" type="presParOf" srcId="{9647F6C9-4A00-43B5-A225-B2BCD9D71812}" destId="{C5CB8D4B-C931-41A9-A76B-30B7D9CEC377}" srcOrd="1" destOrd="0" presId="urn:microsoft.com/office/officeart/2005/8/layout/hierarchy2"/>
    <dgm:cxn modelId="{D3C921AE-FCD0-406B-B2E7-10B18AB1A994}" type="presParOf" srcId="{C5CB8D4B-C931-41A9-A76B-30B7D9CEC377}" destId="{37EF8462-098F-48E6-8195-ABA7A5A85F2F}" srcOrd="0" destOrd="0" presId="urn:microsoft.com/office/officeart/2005/8/layout/hierarchy2"/>
    <dgm:cxn modelId="{BF7E0EC5-29A4-49A7-B376-E63706286BEE}" type="presParOf" srcId="{37EF8462-098F-48E6-8195-ABA7A5A85F2F}" destId="{BB2851A8-07C7-45BF-9DD7-2BFEF0BEC4F0}" srcOrd="0" destOrd="0" presId="urn:microsoft.com/office/officeart/2005/8/layout/hierarchy2"/>
    <dgm:cxn modelId="{5A673BD3-357B-4B16-9E37-F3BBD9A4DC7E}" type="presParOf" srcId="{C5CB8D4B-C931-41A9-A76B-30B7D9CEC377}" destId="{FD6CB279-7943-45AC-BE24-D24069CDB9CC}" srcOrd="1" destOrd="0" presId="urn:microsoft.com/office/officeart/2005/8/layout/hierarchy2"/>
    <dgm:cxn modelId="{4B746B53-85DC-48A7-8AAA-2622A2B0B229}" type="presParOf" srcId="{FD6CB279-7943-45AC-BE24-D24069CDB9CC}" destId="{8B512794-21A6-45AD-A12E-53E56F62F5C1}" srcOrd="0" destOrd="0" presId="urn:microsoft.com/office/officeart/2005/8/layout/hierarchy2"/>
    <dgm:cxn modelId="{25DC4269-1EEC-426E-B073-0EDB2C2F2548}" type="presParOf" srcId="{FD6CB279-7943-45AC-BE24-D24069CDB9CC}" destId="{2E40C95B-5310-4483-AE2E-0A36A7004C26}" srcOrd="1" destOrd="0" presId="urn:microsoft.com/office/officeart/2005/8/layout/hierarchy2"/>
    <dgm:cxn modelId="{2EA702C3-64F0-469C-BA8D-153B7244325B}" type="presParOf" srcId="{2E40C95B-5310-4483-AE2E-0A36A7004C26}" destId="{298A847A-209A-4AE8-B500-E58D435E876D}" srcOrd="0" destOrd="0" presId="urn:microsoft.com/office/officeart/2005/8/layout/hierarchy2"/>
    <dgm:cxn modelId="{D160C7F2-0A27-4539-ACA6-C9C0270882DB}" type="presParOf" srcId="{298A847A-209A-4AE8-B500-E58D435E876D}" destId="{58E89199-EC2C-45C0-BEC5-FDDA909F4EA8}" srcOrd="0" destOrd="0" presId="urn:microsoft.com/office/officeart/2005/8/layout/hierarchy2"/>
    <dgm:cxn modelId="{52FF9FC7-2D0D-46C3-85DA-A981FC729346}" type="presParOf" srcId="{2E40C95B-5310-4483-AE2E-0A36A7004C26}" destId="{24095B92-12AB-434C-9054-EE999DD18539}" srcOrd="1" destOrd="0" presId="urn:microsoft.com/office/officeart/2005/8/layout/hierarchy2"/>
    <dgm:cxn modelId="{976012D2-F8BA-472E-A243-FF244F025594}" type="presParOf" srcId="{24095B92-12AB-434C-9054-EE999DD18539}" destId="{DF767A19-7FEF-42AA-B620-7B4B0F3E15D5}" srcOrd="0" destOrd="0" presId="urn:microsoft.com/office/officeart/2005/8/layout/hierarchy2"/>
    <dgm:cxn modelId="{4CB9C281-075B-40E3-A4D5-12ADF770CFE8}" type="presParOf" srcId="{24095B92-12AB-434C-9054-EE999DD18539}" destId="{7F0B1AE2-6E1B-40EC-9742-AF8B38C8CAC3}" srcOrd="1" destOrd="0" presId="urn:microsoft.com/office/officeart/2005/8/layout/hierarchy2"/>
    <dgm:cxn modelId="{00D67AA0-B764-4F91-A54A-11AC558F7351}" type="presParOf" srcId="{2E40C95B-5310-4483-AE2E-0A36A7004C26}" destId="{1E689F32-8AB7-4DE7-921F-70A58ADDEF78}" srcOrd="2" destOrd="0" presId="urn:microsoft.com/office/officeart/2005/8/layout/hierarchy2"/>
    <dgm:cxn modelId="{6209625C-4E51-485A-8128-3906411ED969}" type="presParOf" srcId="{1E689F32-8AB7-4DE7-921F-70A58ADDEF78}" destId="{A06D090E-8A71-480D-B3C1-CDC13EF68086}" srcOrd="0" destOrd="0" presId="urn:microsoft.com/office/officeart/2005/8/layout/hierarchy2"/>
    <dgm:cxn modelId="{0BB57689-0D9E-46D9-B7B3-D4104CAE2894}" type="presParOf" srcId="{2E40C95B-5310-4483-AE2E-0A36A7004C26}" destId="{5E0AB157-100B-4BAE-8C6A-0FCE1A4E0D16}" srcOrd="3" destOrd="0" presId="urn:microsoft.com/office/officeart/2005/8/layout/hierarchy2"/>
    <dgm:cxn modelId="{9B5227DE-D960-40DF-B91E-57A53FEA3B9B}" type="presParOf" srcId="{5E0AB157-100B-4BAE-8C6A-0FCE1A4E0D16}" destId="{02934129-BE4D-4553-81BA-B26F30316095}" srcOrd="0" destOrd="0" presId="urn:microsoft.com/office/officeart/2005/8/layout/hierarchy2"/>
    <dgm:cxn modelId="{860C7F6F-BC8D-42E2-8020-C095ECC1A0B9}" type="presParOf" srcId="{5E0AB157-100B-4BAE-8C6A-0FCE1A4E0D16}" destId="{C9AB2B1C-1A80-437D-8C55-7DE74F802016}" srcOrd="1" destOrd="0" presId="urn:microsoft.com/office/officeart/2005/8/layout/hierarchy2"/>
    <dgm:cxn modelId="{1490489F-4C57-401A-865A-BE024AB12AE2}" type="presParOf" srcId="{C5CB8D4B-C931-41A9-A76B-30B7D9CEC377}" destId="{C1FBD291-6972-4A59-BBD3-CF479EF56246}" srcOrd="2" destOrd="0" presId="urn:microsoft.com/office/officeart/2005/8/layout/hierarchy2"/>
    <dgm:cxn modelId="{C6BE64C0-0893-44D6-A0CF-AEDC645D703D}" type="presParOf" srcId="{C1FBD291-6972-4A59-BBD3-CF479EF56246}" destId="{2B202EDE-8B21-4BD0-96D1-01A629C646F9}" srcOrd="0" destOrd="0" presId="urn:microsoft.com/office/officeart/2005/8/layout/hierarchy2"/>
    <dgm:cxn modelId="{766B842C-8186-4B01-AE35-2F7AB2E1CA9C}" type="presParOf" srcId="{C5CB8D4B-C931-41A9-A76B-30B7D9CEC377}" destId="{7559D273-6E58-49E5-98A1-3A7F4C5BB8E7}" srcOrd="3" destOrd="0" presId="urn:microsoft.com/office/officeart/2005/8/layout/hierarchy2"/>
    <dgm:cxn modelId="{EAAE988D-DC7E-4CC0-B932-AAE7DD5A499B}" type="presParOf" srcId="{7559D273-6E58-49E5-98A1-3A7F4C5BB8E7}" destId="{9BE2B700-D7CC-465C-9F1C-14E53583FD61}" srcOrd="0" destOrd="0" presId="urn:microsoft.com/office/officeart/2005/8/layout/hierarchy2"/>
    <dgm:cxn modelId="{8359720D-DCFC-4FF1-8069-CE127AF1B189}" type="presParOf" srcId="{7559D273-6E58-49E5-98A1-3A7F4C5BB8E7}" destId="{7D1787AF-C562-42F5-9586-354D0656EAEF}" srcOrd="1" destOrd="0" presId="urn:microsoft.com/office/officeart/2005/8/layout/hierarchy2"/>
    <dgm:cxn modelId="{7014752C-D2DA-422A-ABBD-3366FC2439E8}" type="presParOf" srcId="{7D1787AF-C562-42F5-9586-354D0656EAEF}" destId="{71424C82-9C51-424B-BDC3-105E492CEE0A}" srcOrd="0" destOrd="0" presId="urn:microsoft.com/office/officeart/2005/8/layout/hierarchy2"/>
    <dgm:cxn modelId="{081493E3-B19D-4B6E-910D-EE9F87596E43}" type="presParOf" srcId="{71424C82-9C51-424B-BDC3-105E492CEE0A}" destId="{4AE72ADF-61CA-49D1-9675-149F67AA8704}" srcOrd="0" destOrd="0" presId="urn:microsoft.com/office/officeart/2005/8/layout/hierarchy2"/>
    <dgm:cxn modelId="{9078ADAA-CE2F-4AAD-9976-2B45A71254FE}" type="presParOf" srcId="{7D1787AF-C562-42F5-9586-354D0656EAEF}" destId="{D04BB1DB-9365-47DB-BD8B-83B3DD6BC449}" srcOrd="1" destOrd="0" presId="urn:microsoft.com/office/officeart/2005/8/layout/hierarchy2"/>
    <dgm:cxn modelId="{E8147652-98FB-4ACB-B0DF-15D2B91D059A}" type="presParOf" srcId="{D04BB1DB-9365-47DB-BD8B-83B3DD6BC449}" destId="{4C36817C-0D8F-4B63-965B-07E57DAA362E}" srcOrd="0" destOrd="0" presId="urn:microsoft.com/office/officeart/2005/8/layout/hierarchy2"/>
    <dgm:cxn modelId="{202CF0C4-7387-444F-A1F4-04E628349347}" type="presParOf" srcId="{D04BB1DB-9365-47DB-BD8B-83B3DD6BC449}" destId="{B6A27AEB-2C45-49BF-8A99-DE80CD12969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E1002-BA90-4688-B6E9-911B8097A8E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AE111-ED1F-49CF-976C-DB349D268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8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AE111-ED1F-49CF-976C-DB349D268E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7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AE111-ED1F-49CF-976C-DB349D268E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2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A7652C-680C-4BF6-BC70-52069626DAC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418E0D-59A5-4286-A8CF-CB86C8AD88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6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652C-680C-4BF6-BC70-52069626DAC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D-59A5-4286-A8CF-CB86C8AD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652C-680C-4BF6-BC70-52069626DAC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D-59A5-4286-A8CF-CB86C8AD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652C-680C-4BF6-BC70-52069626DAC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D-59A5-4286-A8CF-CB86C8AD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5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652C-680C-4BF6-BC70-52069626DAC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D-59A5-4286-A8CF-CB86C8AD88C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652C-680C-4BF6-BC70-52069626DAC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D-59A5-4286-A8CF-CB86C8AD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0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652C-680C-4BF6-BC70-52069626DAC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D-59A5-4286-A8CF-CB86C8AD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3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652C-680C-4BF6-BC70-52069626DAC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D-59A5-4286-A8CF-CB86C8AD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9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652C-680C-4BF6-BC70-52069626DAC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D-59A5-4286-A8CF-CB86C8AD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9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652C-680C-4BF6-BC70-52069626DAC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D-59A5-4286-A8CF-CB86C8AD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8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652C-680C-4BF6-BC70-52069626DAC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D-59A5-4286-A8CF-CB86C8AD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8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8A7652C-680C-4BF6-BC70-52069626DAC0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0418E0D-59A5-4286-A8CF-CB86C8AD8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8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" y="251460"/>
            <a:ext cx="11673840" cy="63550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63240" y="2407920"/>
            <a:ext cx="58216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6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9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46206" y="546304"/>
            <a:ext cx="10221507" cy="6003108"/>
            <a:chOff x="1046206" y="546304"/>
            <a:chExt cx="10221507" cy="60031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06" y="546304"/>
              <a:ext cx="10221507" cy="6003108"/>
            </a:xfrm>
            <a:prstGeom prst="rect">
              <a:avLst/>
            </a:prstGeom>
          </p:spPr>
        </p:pic>
        <p:sp>
          <p:nvSpPr>
            <p:cNvPr id="6" name="Down Arrow Callout 5"/>
            <p:cNvSpPr/>
            <p:nvPr/>
          </p:nvSpPr>
          <p:spPr>
            <a:xfrm>
              <a:off x="2263140" y="743698"/>
              <a:ext cx="3611880" cy="670560"/>
            </a:xfrm>
            <a:prstGeom prst="down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আদর্শ পাঠ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146" y="1193278"/>
              <a:ext cx="3531870" cy="470916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6"/>
          <a:stretch/>
        </p:blipFill>
        <p:spPr>
          <a:xfrm>
            <a:off x="6770426" y="1218315"/>
            <a:ext cx="3571875" cy="47091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65813" y="655626"/>
            <a:ext cx="3022874" cy="3680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2304" y="396240"/>
            <a:ext cx="2926080" cy="303276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71589" y="3325624"/>
            <a:ext cx="6827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গাঁয়ের এক চাষার ছেলে লম্বা মাথার চুল</a:t>
            </a:r>
          </a:p>
        </p:txBody>
      </p:sp>
      <p:sp>
        <p:nvSpPr>
          <p:cNvPr id="9" name="Rectangle 8"/>
          <p:cNvSpPr/>
          <p:nvPr/>
        </p:nvSpPr>
        <p:spPr>
          <a:xfrm>
            <a:off x="2415287" y="3742164"/>
            <a:ext cx="72090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 মুখেই কালো ভ্রমর, কিসের রঙিন ফুল!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8607" y="4160490"/>
            <a:ext cx="7559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কাঁচা ধানের পাতার মতো কচি-মুখের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মায়া,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 কে মাখিয়ে দেছে নবীন তৃণের ছায়া।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50920" y="396240"/>
            <a:ext cx="5090160" cy="30327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95389" y="5223509"/>
            <a:ext cx="7635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জালি লাউয়ের ড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 মতো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 দুখান সরু,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 খানি তার শাওন মাসের যেমন তমাল তরু।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9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0" y="349926"/>
            <a:ext cx="3215640" cy="326195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11680" y="3581400"/>
            <a:ext cx="7604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বাদল-ধোয়া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মেঘে কে গো মাখিয়ে দেছে তেল,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বিজলি মেয়ে পিছলে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 ছড়িয়ে আলোর খেল।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কচি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ধানের তুলতে চারা হয়ত কোনো চাষি,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 তাহার জড়িয়ে গেছে কতকটা তার হাসি।</a:t>
            </a:r>
          </a:p>
          <a:p>
            <a:pPr algn="ctr"/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7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800" y="426720"/>
            <a:ext cx="4724400" cy="30022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3750" y="3494901"/>
            <a:ext cx="778450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 চোখের তারা দিয়েই সকল ধরা দেখি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 দাঁতের কালি দিয়েই কেতাব কোরান লেখি।</a:t>
            </a: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5560" y="4698980"/>
            <a:ext cx="7132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 কালো, মরণ কালো, কালো ভুবনময়;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চাষিদের ওই কালো ছেলে সব করেছে জয়।</a:t>
            </a:r>
          </a:p>
        </p:txBody>
      </p:sp>
    </p:spTree>
    <p:extLst>
      <p:ext uri="{BB962C8B-B14F-4D97-AF65-F5344CB8AC3E}">
        <p14:creationId xmlns:p14="http://schemas.microsoft.com/office/powerpoint/2010/main" val="84126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4640580" y="365760"/>
            <a:ext cx="2910840" cy="868680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4020" y="601980"/>
            <a:ext cx="2164080" cy="18135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রাখালি দল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0010" y="1859280"/>
            <a:ext cx="2164080" cy="18135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হাঁসু দল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4090" y="2766060"/>
            <a:ext cx="2164080" cy="18135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বালুচর দল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18170" y="3375660"/>
            <a:ext cx="2164080" cy="18135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বোবা বাঁশী দল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4810" y="378850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চাষার ছেলে রূপাইকে কী কী বিশেষণে বিশেষায়িত করেছেন ,  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একটি তালিকা তৈরি করে লিখ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83944" y="771525"/>
            <a:ext cx="2500312" cy="62865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1" y="563880"/>
            <a:ext cx="4629150" cy="83629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চাষির ছেলের বাহুকে কীসের সাথে তুলনা করেছেন?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00350" y="1757347"/>
            <a:ext cx="628650" cy="528638"/>
          </a:xfrm>
          <a:prstGeom prst="ellipse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1" y="1771635"/>
            <a:ext cx="2071687" cy="52863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 ধানের পাতা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53212" y="1743059"/>
            <a:ext cx="628650" cy="528638"/>
          </a:xfrm>
          <a:prstGeom prst="ellipse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10463" y="1757347"/>
            <a:ext cx="2071687" cy="52863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শাওন মাসের তমাল তরু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00350" y="2559817"/>
            <a:ext cx="628650" cy="528638"/>
          </a:xfrm>
          <a:prstGeom prst="ellipse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1" y="2559817"/>
            <a:ext cx="2071687" cy="52863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 লাউয়ের ডগা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653212" y="2559817"/>
            <a:ext cx="628650" cy="528638"/>
          </a:xfrm>
          <a:prstGeom prst="ellipse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10463" y="2574105"/>
            <a:ext cx="2071687" cy="52863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নবীন তৃণের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66776" y="735790"/>
            <a:ext cx="1471612" cy="1385872"/>
          </a:xfrm>
          <a:prstGeom prst="ellipse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জেনে নেই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09875" y="2574104"/>
            <a:ext cx="628650" cy="52863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1" y="3228981"/>
            <a:ext cx="4629150" cy="6286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রূপাইএর গায়ের বরণের সাথে মিল রয়েছে-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356" y="3998112"/>
            <a:ext cx="2071687" cy="5286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ভ্রমরের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93444" y="4012400"/>
            <a:ext cx="2071687" cy="5286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তারার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98532" y="3998111"/>
            <a:ext cx="2071687" cy="5286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ভুবনের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5554" y="4719615"/>
            <a:ext cx="3093244" cy="5286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54902" y="5429226"/>
            <a:ext cx="628650" cy="5286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87135" y="5457800"/>
            <a:ext cx="1473993" cy="5286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59976" y="5422066"/>
            <a:ext cx="628650" cy="5286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92209" y="5450640"/>
            <a:ext cx="1473993" cy="5286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41240" y="5422066"/>
            <a:ext cx="628650" cy="5286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73473" y="5450640"/>
            <a:ext cx="1473993" cy="5286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593941" y="5407779"/>
            <a:ext cx="628650" cy="5286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326174" y="5422067"/>
            <a:ext cx="1473993" cy="5286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921481" y="3519471"/>
            <a:ext cx="1471612" cy="138587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জেনে নেই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626087" y="5410128"/>
            <a:ext cx="628650" cy="52863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53263" y="366110"/>
            <a:ext cx="9485474" cy="6064820"/>
            <a:chOff x="1353263" y="396590"/>
            <a:chExt cx="9485474" cy="6064820"/>
          </a:xfrm>
        </p:grpSpPr>
        <p:sp>
          <p:nvSpPr>
            <p:cNvPr id="3" name="Rectangle 2"/>
            <p:cNvSpPr/>
            <p:nvPr/>
          </p:nvSpPr>
          <p:spPr>
            <a:xfrm>
              <a:off x="2322889" y="2432527"/>
              <a:ext cx="7546222" cy="374110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1353263" y="396590"/>
              <a:ext cx="9485474" cy="2115563"/>
            </a:xfrm>
            <a:prstGeom prst="triangl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nip Same Side Corner Rectangle 4"/>
            <p:cNvSpPr/>
            <p:nvPr/>
          </p:nvSpPr>
          <p:spPr>
            <a:xfrm>
              <a:off x="2240916" y="5885855"/>
              <a:ext cx="7785115" cy="575555"/>
            </a:xfrm>
            <a:prstGeom prst="snip2Same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80560" y="1423891"/>
            <a:ext cx="323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7116" y="3342959"/>
            <a:ext cx="7546222" cy="18592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রূপাই কবিতায় উল্লেখিত গ্রামের সৌন্দর্যের সাথে তুলনা করে তোমার গ্রাম সম্পর্কে ১০০ শব্দের মধ্যে একটি অনুচ্ছেদ লিখে আনবে। 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0560" y="1423891"/>
            <a:ext cx="323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3100" y="2164080"/>
            <a:ext cx="83058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19900" b="1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9900" b="1" dirty="0">
              <a:ln w="28575"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96200" y="1463040"/>
            <a:ext cx="2926080" cy="6705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পরিচয় 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8780" y="1539240"/>
            <a:ext cx="2651760" cy="6705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820" y="4358640"/>
            <a:ext cx="4297680" cy="18592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শাহীনা কবির </a:t>
            </a:r>
          </a:p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শিক্ষক(বাংলা)</a:t>
            </a:r>
          </a:p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মতিঝিল সরকারি বালক উচ্চ বিদ্যালয়, ঢাকা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140" y="4419600"/>
            <a:ext cx="4297680" cy="18592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শ্রেণি বাংলা প্রথম পত্রঃ পদ্য</a:t>
            </a:r>
          </a:p>
          <a:p>
            <a:pPr algn="ctr"/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</a:t>
            </a:r>
          </a:p>
          <a:p>
            <a:pPr algn="ctr"/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শিক্ষার্থীঃ ৬০জন</a:t>
            </a:r>
          </a:p>
          <a:p>
            <a:pPr algn="ctr"/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উপকরণঃ মাল্টিমিডিয়া ও বিষয় উপযোগী সাধারণ উপকরণ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3500" y="624840"/>
            <a:ext cx="3375660" cy="3505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59040" y="670560"/>
            <a:ext cx="3200400" cy="3505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4183380" y="457200"/>
            <a:ext cx="3825240" cy="73152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4183380" y="457200"/>
            <a:ext cx="3825240" cy="73152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ভিডিওতে কী দেখলাম?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4091940" y="5239384"/>
            <a:ext cx="4008120" cy="670560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রাখাল ছেলেকে নিয়ে কিছু বলা হচ্ছে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4183380" y="457200"/>
            <a:ext cx="3825240" cy="73152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বইয়ের কোনো কবিতার মিলছে কি?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4091940" y="5239384"/>
            <a:ext cx="4008120" cy="670560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রুপাই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91421" y="2844720"/>
            <a:ext cx="3009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https://youtu.be/ioteu6GA-LY</a:t>
            </a:r>
          </a:p>
        </p:txBody>
      </p:sp>
    </p:spTree>
    <p:extLst>
      <p:ext uri="{BB962C8B-B14F-4D97-AF65-F5344CB8AC3E}">
        <p14:creationId xmlns:p14="http://schemas.microsoft.com/office/powerpoint/2010/main" val="286978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" y="228600"/>
            <a:ext cx="11719560" cy="63703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6320" y="1524000"/>
            <a:ext cx="3672840" cy="10363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রুপাই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bn-IN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9220" y="2636520"/>
            <a:ext cx="2987040" cy="7772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জসীমউদ্‌দীন</a:t>
            </a:r>
            <a:endParaRPr lang="as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2171700" y="3421380"/>
            <a:ext cx="1402080" cy="89916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অংশ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030980" y="381000"/>
            <a:ext cx="4130040" cy="990600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1440" y="2346960"/>
            <a:ext cx="438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7440" y="3079492"/>
            <a:ext cx="7437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 বাক্যে প্রয়োগ করতে পারবে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 আবৃত্তি করতে পারবে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 আলোচ্য অংশের মূলভাবের আলোকে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 বর্ণনা লিখতে পারবে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097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39483667"/>
              </p:ext>
            </p:extLst>
          </p:nvPr>
        </p:nvGraphicFramePr>
        <p:xfrm>
          <a:off x="293370" y="502920"/>
          <a:ext cx="11605260" cy="612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4450080" y="365760"/>
            <a:ext cx="3246120" cy="80772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762000" y="5600700"/>
            <a:ext cx="2103120" cy="769620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জসীমউদ্‌দীন</a:t>
            </a:r>
            <a:endParaRPr lang="as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DA7DFF-99D3-403D-99AC-13F47178A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7DDA7DFF-99D3-403D-99AC-13F47178A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EF8462-098F-48E6-8195-ABA7A5A85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37EF8462-098F-48E6-8195-ABA7A5A85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512794-21A6-45AD-A12E-53E56F62F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8B512794-21A6-45AD-A12E-53E56F62F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FBD291-6972-4A59-BBD3-CF479EF56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C1FBD291-6972-4A59-BBD3-CF479EF56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E2B700-D7CC-465C-9F1C-14E53583F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9BE2B700-D7CC-465C-9F1C-14E53583F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8A847A-209A-4AE8-B500-E58D435E8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298A847A-209A-4AE8-B500-E58D435E8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67A19-7FEF-42AA-B620-7B4B0F3E1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DF767A19-7FEF-42AA-B620-7B4B0F3E1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689F32-8AB7-4DE7-921F-70A58ADDE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E689F32-8AB7-4DE7-921F-70A58ADDE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934129-BE4D-4553-81BA-B26F30316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02934129-BE4D-4553-81BA-B26F30316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424C82-9C51-424B-BDC3-105E492CE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1424C82-9C51-424B-BDC3-105E492CE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36817C-0D8F-4B63-965B-07E57D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4C36817C-0D8F-4B63-965B-07E57DAA3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137660" y="335280"/>
            <a:ext cx="3916680" cy="79248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জসীম উদ্‌দীন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endParaRPr lang="as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রচনাসমূহ সম্পর্কে পাঁচটি বাক্য লিখ।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541520" y="426720"/>
            <a:ext cx="3108960" cy="624840"/>
          </a:xfrm>
          <a:prstGeom prst="downArrow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7760" y="1463040"/>
            <a:ext cx="2529840" cy="1325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ভ্রমর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7760" y="3223260"/>
            <a:ext cx="2529840" cy="1325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নবীন তৃণ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7760" y="4983480"/>
            <a:ext cx="2529840" cy="1325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জালি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1080" y="1463040"/>
            <a:ext cx="2529840" cy="13258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1080" y="3223260"/>
            <a:ext cx="2529840" cy="13258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31080" y="4983480"/>
            <a:ext cx="2529840" cy="132588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34400" y="1463040"/>
            <a:ext cx="2529840" cy="1325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মৌমাছি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34400" y="3223260"/>
            <a:ext cx="2529840" cy="1325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ঘাস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34400" y="4983480"/>
            <a:ext cx="2529840" cy="1325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কচি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358640" y="426720"/>
            <a:ext cx="3474720" cy="80772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34383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নবীন তৃণ, জালি,শাওন,কালো দাত, শাওন শব্দগুলো দিয়ে 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 আলোচনা করে দুইটি করে বাক্য তৈরি কর।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49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Office">
      <a:dk1>
        <a:sysClr val="windowText" lastClr="000000"/>
      </a:dk1>
      <a:lt1>
        <a:sysClr val="window" lastClr="FFFB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B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1655</TotalTime>
  <Words>435</Words>
  <Application>Microsoft Office PowerPoint</Application>
  <PresentationFormat>Widescreen</PresentationFormat>
  <Paragraphs>105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Corbel</vt:lpstr>
      <vt:lpstr>NikoshBAN</vt:lpstr>
      <vt:lpstr>Shonar Bangla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Shaheena Kabir</dc:creator>
  <cp:lastModifiedBy>Shaheena Kabir</cp:lastModifiedBy>
  <cp:revision>118</cp:revision>
  <dcterms:created xsi:type="dcterms:W3CDTF">2018-08-01T16:06:19Z</dcterms:created>
  <dcterms:modified xsi:type="dcterms:W3CDTF">2019-02-08T11:36:39Z</dcterms:modified>
</cp:coreProperties>
</file>