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72" r:id="rId6"/>
    <p:sldId id="261" r:id="rId7"/>
    <p:sldId id="262" r:id="rId8"/>
    <p:sldId id="260" r:id="rId9"/>
    <p:sldId id="264" r:id="rId10"/>
    <p:sldId id="265" r:id="rId11"/>
    <p:sldId id="266" r:id="rId12"/>
    <p:sldId id="267" r:id="rId13"/>
    <p:sldId id="269" r:id="rId14"/>
    <p:sldId id="270" r:id="rId15"/>
    <p:sldId id="268" r:id="rId16"/>
    <p:sldId id="271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86486" autoAdjust="0"/>
  </p:normalViewPr>
  <p:slideViewPr>
    <p:cSldViewPr>
      <p:cViewPr varScale="1">
        <p:scale>
          <a:sx n="44" d="100"/>
          <a:sy n="44" d="100"/>
        </p:scale>
        <p:origin x="893" y="53"/>
      </p:cViewPr>
      <p:guideLst>
        <p:guide orient="horz" pos="43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DFDC2A-D16B-423B-8687-2DE07C7F80E0}" type="datetimeFigureOut">
              <a:rPr lang="en-US" smtClean="0"/>
              <a:pPr/>
              <a:t>02-Jul-19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B5D3C-0653-4A47-B8DE-7C7A4770A8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B5D3C-0653-4A47-B8DE-7C7A4770A83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B5D3C-0653-4A47-B8DE-7C7A4770A83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B5D3C-0653-4A47-B8DE-7C7A4770A83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B5D3C-0653-4A47-B8DE-7C7A4770A83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B5D3C-0653-4A47-B8DE-7C7A4770A83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B5D3C-0653-4A47-B8DE-7C7A4770A83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B5D3C-0653-4A47-B8DE-7C7A4770A83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B5D3C-0653-4A47-B8DE-7C7A4770A83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B5D3C-0653-4A47-B8DE-7C7A4770A83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B5D3C-0653-4A47-B8DE-7C7A4770A83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B5D3C-0653-4A47-B8DE-7C7A4770A83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B5D3C-0653-4A47-B8DE-7C7A4770A83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B5D3C-0653-4A47-B8DE-7C7A4770A83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B5D3C-0653-4A47-B8DE-7C7A4770A83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B5D3C-0653-4A47-B8DE-7C7A4770A83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B5D3C-0653-4A47-B8DE-7C7A4770A83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B5D3C-0653-4A47-B8DE-7C7A4770A83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02-Jul-19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02-Jul-19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02-Jul-19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02-Jul-19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02-Jul-19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700" y="0"/>
            <a:ext cx="8610600" cy="26468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16600" b="1" dirty="0" smtClean="0"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images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0058" y="1981200"/>
            <a:ext cx="6144884" cy="4876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304800" y="457200"/>
            <a:ext cx="3048000" cy="3657600"/>
            <a:chOff x="304800" y="457200"/>
            <a:chExt cx="3048000" cy="3657600"/>
          </a:xfrm>
        </p:grpSpPr>
        <p:pic>
          <p:nvPicPr>
            <p:cNvPr id="2" name="Picture 1" descr="doyel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4800" y="457200"/>
              <a:ext cx="1447800" cy="1066800"/>
            </a:xfrm>
            <a:prstGeom prst="rect">
              <a:avLst/>
            </a:prstGeom>
          </p:spPr>
        </p:pic>
        <p:pic>
          <p:nvPicPr>
            <p:cNvPr id="3" name="Picture 2" descr="doyel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28800" y="457200"/>
              <a:ext cx="1447800" cy="1066800"/>
            </a:xfrm>
            <a:prstGeom prst="rect">
              <a:avLst/>
            </a:prstGeom>
          </p:spPr>
        </p:pic>
        <p:pic>
          <p:nvPicPr>
            <p:cNvPr id="4" name="Picture 3" descr="doyel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4800" y="1828800"/>
              <a:ext cx="1447800" cy="1066800"/>
            </a:xfrm>
            <a:prstGeom prst="rect">
              <a:avLst/>
            </a:prstGeom>
          </p:spPr>
        </p:pic>
        <p:pic>
          <p:nvPicPr>
            <p:cNvPr id="5" name="Picture 4" descr="doyel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28800" y="1828800"/>
              <a:ext cx="1447800" cy="1066800"/>
            </a:xfrm>
            <a:prstGeom prst="rect">
              <a:avLst/>
            </a:prstGeom>
          </p:spPr>
        </p:pic>
        <p:pic>
          <p:nvPicPr>
            <p:cNvPr id="6" name="Picture 5" descr="doyel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4800" y="3048000"/>
              <a:ext cx="1447800" cy="1066800"/>
            </a:xfrm>
            <a:prstGeom prst="rect">
              <a:avLst/>
            </a:prstGeom>
          </p:spPr>
        </p:pic>
        <p:pic>
          <p:nvPicPr>
            <p:cNvPr id="7" name="Picture 6" descr="doyel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05000" y="3048000"/>
              <a:ext cx="1447800" cy="1066800"/>
            </a:xfrm>
            <a:prstGeom prst="rect">
              <a:avLst/>
            </a:prstGeom>
          </p:spPr>
        </p:pic>
      </p:grpSp>
      <p:sp>
        <p:nvSpPr>
          <p:cNvPr id="8" name="TextBox 7"/>
          <p:cNvSpPr txBox="1"/>
          <p:nvPr/>
        </p:nvSpPr>
        <p:spPr>
          <a:xfrm>
            <a:off x="4267200" y="1600200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৩জোড়া = ৬টি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228600" y="381000"/>
            <a:ext cx="2133600" cy="4648200"/>
            <a:chOff x="228600" y="381000"/>
            <a:chExt cx="2133600" cy="4648200"/>
          </a:xfrm>
        </p:grpSpPr>
        <p:pic>
          <p:nvPicPr>
            <p:cNvPr id="2" name="Picture 1" descr="pi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4800" y="381000"/>
              <a:ext cx="990600" cy="990600"/>
            </a:xfrm>
            <a:prstGeom prst="rect">
              <a:avLst/>
            </a:prstGeom>
          </p:spPr>
        </p:pic>
        <p:pic>
          <p:nvPicPr>
            <p:cNvPr id="3" name="Picture 2" descr="pi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95400" y="381000"/>
              <a:ext cx="990600" cy="990600"/>
            </a:xfrm>
            <a:prstGeom prst="rect">
              <a:avLst/>
            </a:prstGeom>
          </p:spPr>
        </p:pic>
        <p:pic>
          <p:nvPicPr>
            <p:cNvPr id="4" name="Picture 3" descr="pi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8600" y="1600200"/>
              <a:ext cx="990600" cy="990600"/>
            </a:xfrm>
            <a:prstGeom prst="rect">
              <a:avLst/>
            </a:prstGeom>
          </p:spPr>
        </p:pic>
        <p:pic>
          <p:nvPicPr>
            <p:cNvPr id="5" name="Picture 4" descr="pi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95400" y="1600200"/>
              <a:ext cx="990600" cy="990600"/>
            </a:xfrm>
            <a:prstGeom prst="rect">
              <a:avLst/>
            </a:prstGeom>
          </p:spPr>
        </p:pic>
        <p:pic>
          <p:nvPicPr>
            <p:cNvPr id="6" name="Picture 5" descr="pi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8600" y="2743200"/>
              <a:ext cx="990600" cy="990600"/>
            </a:xfrm>
            <a:prstGeom prst="rect">
              <a:avLst/>
            </a:prstGeom>
          </p:spPr>
        </p:pic>
        <p:pic>
          <p:nvPicPr>
            <p:cNvPr id="7" name="Picture 6" descr="pi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0" y="2743200"/>
              <a:ext cx="990600" cy="990600"/>
            </a:xfrm>
            <a:prstGeom prst="rect">
              <a:avLst/>
            </a:prstGeom>
          </p:spPr>
        </p:pic>
        <p:pic>
          <p:nvPicPr>
            <p:cNvPr id="8" name="Picture 7" descr="pi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4800" y="4038600"/>
              <a:ext cx="990600" cy="990600"/>
            </a:xfrm>
            <a:prstGeom prst="rect">
              <a:avLst/>
            </a:prstGeom>
          </p:spPr>
        </p:pic>
        <p:pic>
          <p:nvPicPr>
            <p:cNvPr id="9" name="Picture 8" descr="pi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95400" y="3962400"/>
              <a:ext cx="990600" cy="990600"/>
            </a:xfrm>
            <a:prstGeom prst="rect">
              <a:avLst/>
            </a:prstGeom>
          </p:spPr>
        </p:pic>
      </p:grpSp>
      <p:sp>
        <p:nvSpPr>
          <p:cNvPr id="10" name="TextBox 9"/>
          <p:cNvSpPr txBox="1"/>
          <p:nvPr/>
        </p:nvSpPr>
        <p:spPr>
          <a:xfrm>
            <a:off x="3886200" y="2429470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৪জোড়া =৮টি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pp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0600" y="1295400"/>
            <a:ext cx="1371600" cy="1073332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0" y="152400"/>
            <a:ext cx="2438400" cy="6026332"/>
            <a:chOff x="0" y="152400"/>
            <a:chExt cx="2438400" cy="6026332"/>
          </a:xfrm>
        </p:grpSpPr>
        <p:pic>
          <p:nvPicPr>
            <p:cNvPr id="2" name="Picture 1" descr="apple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52400"/>
              <a:ext cx="1371600" cy="1073332"/>
            </a:xfrm>
            <a:prstGeom prst="rect">
              <a:avLst/>
            </a:prstGeom>
          </p:spPr>
        </p:pic>
        <p:pic>
          <p:nvPicPr>
            <p:cNvPr id="4" name="Picture 3" descr="apple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371600"/>
              <a:ext cx="1371600" cy="1073332"/>
            </a:xfrm>
            <a:prstGeom prst="rect">
              <a:avLst/>
            </a:prstGeom>
          </p:spPr>
        </p:pic>
        <p:pic>
          <p:nvPicPr>
            <p:cNvPr id="5" name="Picture 4" descr="apple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6800" y="1371600"/>
              <a:ext cx="1371600" cy="1073332"/>
            </a:xfrm>
            <a:prstGeom prst="rect">
              <a:avLst/>
            </a:prstGeom>
          </p:spPr>
        </p:pic>
        <p:pic>
          <p:nvPicPr>
            <p:cNvPr id="6" name="Picture 5" descr="apple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743200"/>
              <a:ext cx="1371600" cy="1073332"/>
            </a:xfrm>
            <a:prstGeom prst="rect">
              <a:avLst/>
            </a:prstGeom>
          </p:spPr>
        </p:pic>
        <p:pic>
          <p:nvPicPr>
            <p:cNvPr id="7" name="Picture 6" descr="apple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6800" y="228600"/>
              <a:ext cx="1371600" cy="1073332"/>
            </a:xfrm>
            <a:prstGeom prst="rect">
              <a:avLst/>
            </a:prstGeom>
          </p:spPr>
        </p:pic>
        <p:pic>
          <p:nvPicPr>
            <p:cNvPr id="8" name="Picture 7" descr="apple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90600" y="2590800"/>
              <a:ext cx="1371600" cy="1073332"/>
            </a:xfrm>
            <a:prstGeom prst="rect">
              <a:avLst/>
            </a:prstGeom>
          </p:spPr>
        </p:pic>
        <p:pic>
          <p:nvPicPr>
            <p:cNvPr id="9" name="Picture 8" descr="apple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886200"/>
              <a:ext cx="1371600" cy="1073332"/>
            </a:xfrm>
            <a:prstGeom prst="rect">
              <a:avLst/>
            </a:prstGeom>
          </p:spPr>
        </p:pic>
        <p:pic>
          <p:nvPicPr>
            <p:cNvPr id="11" name="Picture 10" descr="apple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6800" y="3886200"/>
              <a:ext cx="1371600" cy="1073332"/>
            </a:xfrm>
            <a:prstGeom prst="rect">
              <a:avLst/>
            </a:prstGeom>
          </p:spPr>
        </p:pic>
        <p:pic>
          <p:nvPicPr>
            <p:cNvPr id="12" name="Picture 11" descr="apple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5105400"/>
              <a:ext cx="1371600" cy="1073332"/>
            </a:xfrm>
            <a:prstGeom prst="rect">
              <a:avLst/>
            </a:prstGeom>
          </p:spPr>
        </p:pic>
        <p:pic>
          <p:nvPicPr>
            <p:cNvPr id="13" name="Picture 12" descr="apple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90600" y="5105400"/>
              <a:ext cx="1371600" cy="1073332"/>
            </a:xfrm>
            <a:prstGeom prst="rect">
              <a:avLst/>
            </a:prstGeom>
          </p:spPr>
        </p:pic>
      </p:grpSp>
      <p:sp>
        <p:nvSpPr>
          <p:cNvPr id="14" name="TextBox 13"/>
          <p:cNvSpPr txBox="1"/>
          <p:nvPr/>
        </p:nvSpPr>
        <p:spPr>
          <a:xfrm rot="10800000" flipV="1">
            <a:off x="2971800" y="2658069"/>
            <a:ext cx="525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৫জোড়া=১০ টি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733800" y="457200"/>
            <a:ext cx="441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১জোড়া ২টি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76800" y="17526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২জোড়া =৪টি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00600" y="32766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৩জোড়া =৬টি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343400" y="449580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৪জোড়া =৮টি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76800" y="5562600"/>
            <a:ext cx="236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৫জোড়া =১০টি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0" y="5715000"/>
            <a:ext cx="2595033" cy="1143000"/>
            <a:chOff x="0" y="5334000"/>
            <a:chExt cx="2595033" cy="1143000"/>
          </a:xfrm>
        </p:grpSpPr>
        <p:pic>
          <p:nvPicPr>
            <p:cNvPr id="15" name="Picture 14" descr="pest-bi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19200" y="5334000"/>
              <a:ext cx="1375833" cy="990600"/>
            </a:xfrm>
            <a:prstGeom prst="rect">
              <a:avLst/>
            </a:prstGeom>
          </p:spPr>
        </p:pic>
        <p:pic>
          <p:nvPicPr>
            <p:cNvPr id="35" name="Picture 34" descr="pest-bi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5486400"/>
              <a:ext cx="1375833" cy="990600"/>
            </a:xfrm>
            <a:prstGeom prst="rect">
              <a:avLst/>
            </a:prstGeom>
          </p:spPr>
        </p:pic>
      </p:grpSp>
      <p:grpSp>
        <p:nvGrpSpPr>
          <p:cNvPr id="37" name="Group 36"/>
          <p:cNvGrpSpPr/>
          <p:nvPr/>
        </p:nvGrpSpPr>
        <p:grpSpPr>
          <a:xfrm>
            <a:off x="228600" y="4419600"/>
            <a:ext cx="2595033" cy="1143000"/>
            <a:chOff x="0" y="5334000"/>
            <a:chExt cx="2595033" cy="1143000"/>
          </a:xfrm>
        </p:grpSpPr>
        <p:pic>
          <p:nvPicPr>
            <p:cNvPr id="38" name="Picture 37" descr="pest-bi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19200" y="5334000"/>
              <a:ext cx="1375833" cy="990600"/>
            </a:xfrm>
            <a:prstGeom prst="rect">
              <a:avLst/>
            </a:prstGeom>
          </p:spPr>
        </p:pic>
        <p:pic>
          <p:nvPicPr>
            <p:cNvPr id="39" name="Picture 38" descr="pest-bi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5486400"/>
              <a:ext cx="1375833" cy="990600"/>
            </a:xfrm>
            <a:prstGeom prst="rect">
              <a:avLst/>
            </a:prstGeom>
          </p:spPr>
        </p:pic>
      </p:grpSp>
      <p:grpSp>
        <p:nvGrpSpPr>
          <p:cNvPr id="40" name="Group 39"/>
          <p:cNvGrpSpPr/>
          <p:nvPr/>
        </p:nvGrpSpPr>
        <p:grpSpPr>
          <a:xfrm>
            <a:off x="0" y="2895600"/>
            <a:ext cx="2595033" cy="1143000"/>
            <a:chOff x="0" y="5334000"/>
            <a:chExt cx="2595033" cy="1143000"/>
          </a:xfrm>
        </p:grpSpPr>
        <p:pic>
          <p:nvPicPr>
            <p:cNvPr id="41" name="Picture 40" descr="pest-bi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19200" y="5334000"/>
              <a:ext cx="1375833" cy="990600"/>
            </a:xfrm>
            <a:prstGeom prst="rect">
              <a:avLst/>
            </a:prstGeom>
          </p:spPr>
        </p:pic>
        <p:pic>
          <p:nvPicPr>
            <p:cNvPr id="42" name="Picture 41" descr="pest-bi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5486400"/>
              <a:ext cx="1375833" cy="990600"/>
            </a:xfrm>
            <a:prstGeom prst="rect">
              <a:avLst/>
            </a:prstGeom>
          </p:spPr>
        </p:pic>
      </p:grpSp>
      <p:grpSp>
        <p:nvGrpSpPr>
          <p:cNvPr id="43" name="Group 42"/>
          <p:cNvGrpSpPr/>
          <p:nvPr/>
        </p:nvGrpSpPr>
        <p:grpSpPr>
          <a:xfrm>
            <a:off x="0" y="1524000"/>
            <a:ext cx="2595033" cy="1143000"/>
            <a:chOff x="0" y="5334000"/>
            <a:chExt cx="2595033" cy="1143000"/>
          </a:xfrm>
        </p:grpSpPr>
        <p:pic>
          <p:nvPicPr>
            <p:cNvPr id="44" name="Picture 43" descr="pest-bi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19200" y="5334000"/>
              <a:ext cx="1375833" cy="990600"/>
            </a:xfrm>
            <a:prstGeom prst="rect">
              <a:avLst/>
            </a:prstGeom>
          </p:spPr>
        </p:pic>
        <p:pic>
          <p:nvPicPr>
            <p:cNvPr id="45" name="Picture 44" descr="pest-bi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5486400"/>
              <a:ext cx="1375833" cy="990600"/>
            </a:xfrm>
            <a:prstGeom prst="rect">
              <a:avLst/>
            </a:prstGeom>
          </p:spPr>
        </p:pic>
      </p:grpSp>
      <p:grpSp>
        <p:nvGrpSpPr>
          <p:cNvPr id="46" name="Group 45"/>
          <p:cNvGrpSpPr/>
          <p:nvPr/>
        </p:nvGrpSpPr>
        <p:grpSpPr>
          <a:xfrm>
            <a:off x="0" y="152400"/>
            <a:ext cx="2595033" cy="1143000"/>
            <a:chOff x="0" y="5334000"/>
            <a:chExt cx="2595033" cy="1143000"/>
          </a:xfrm>
        </p:grpSpPr>
        <p:pic>
          <p:nvPicPr>
            <p:cNvPr id="47" name="Picture 46" descr="pest-bi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19200" y="5334000"/>
              <a:ext cx="1375833" cy="990600"/>
            </a:xfrm>
            <a:prstGeom prst="rect">
              <a:avLst/>
            </a:prstGeom>
          </p:spPr>
        </p:pic>
        <p:pic>
          <p:nvPicPr>
            <p:cNvPr id="48" name="Picture 47" descr="pest-bird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5486400"/>
              <a:ext cx="1375833" cy="990600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4572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১জোড়া =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4478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২জোড়া =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24384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৩জোড়া =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32766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৪জোড়া =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43434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৫জোড়া =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38800" y="5334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২টি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38800" y="1447800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৪টি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62600" y="25146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৬টি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6400" y="3352800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৮টি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0" y="43434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১০টি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934200" y="457200"/>
            <a:ext cx="1828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৪টি</a:t>
            </a: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৮টি </a:t>
            </a: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৬টই</a:t>
            </a: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২টি</a:t>
            </a: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১০টি</a:t>
            </a: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6096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১জোড়া =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0" y="16002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২জোড়া =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200" y="289560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৩জোড়া =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8200" y="39624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৪জোড়া =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8200" y="49530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৫জোড়া  =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209800" y="990600"/>
            <a:ext cx="4800600" cy="297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2209800" y="838200"/>
            <a:ext cx="49530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209800" y="3048000"/>
            <a:ext cx="4876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2209800" y="1981200"/>
            <a:ext cx="4876800" cy="228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7" idx="3"/>
          </p:cNvCxnSpPr>
          <p:nvPr/>
        </p:nvCxnSpPr>
        <p:spPr>
          <a:xfrm flipV="1">
            <a:off x="2514600" y="5181600"/>
            <a:ext cx="4572000" cy="637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762000" y="3124200"/>
            <a:ext cx="2286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066800" y="2677180"/>
            <a:ext cx="7848600" cy="5232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১০টি  মারবেল  থেকে ৪জোড়া  মারবেল জোড়ায় জোড়ায় আলাদা কর 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29400" y="3429000"/>
            <a:ext cx="198120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(একক  / দলীয়)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781800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holud gula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1966723"/>
            <a:ext cx="5152129" cy="466267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2590800"/>
            <a:ext cx="6705600" cy="378565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জামিনুর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রহমান</a:t>
            </a:r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সহকারি শিক্ষক </a:t>
            </a:r>
          </a:p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পূর্ব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কাতিয়া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সরকারি প্রাথমিক বিদ্যালয় </a:t>
            </a:r>
          </a:p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জগন্নাথপুর,সুনাম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গঞ্জ</a:t>
            </a:r>
            <a:endParaRPr lang="bn-BD" sz="48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46617" y="685800"/>
            <a:ext cx="4507965" cy="1446550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algn="ctr"/>
            <a:r>
              <a:rPr lang="bn-BD" sz="8800" dirty="0">
                <a:latin typeface="NikoshBAN" pitchFamily="2" charset="0"/>
                <a:cs typeface="NikoshBAN" pitchFamily="2" charset="0"/>
              </a:rPr>
              <a:t>উপস্থাপনায়ঃ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2514600"/>
            <a:ext cx="6705600" cy="310854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১ম</a:t>
            </a:r>
            <a:endParaRPr lang="bn-BD" sz="6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গণিত </a:t>
            </a:r>
            <a:endParaRPr lang="bn-BD" sz="48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পাঠ শিরোনামঃ জোড় সংখ্যা</a:t>
            </a:r>
          </a:p>
          <a:p>
            <a:pPr algn="ctr"/>
            <a:r>
              <a:rPr lang="bn-BD" sz="4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পাঠের অংশঃ ১জোড়া-----৫জোড়া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71700" y="838200"/>
            <a:ext cx="480060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800" dirty="0" err="1" smtClean="0"/>
              <a:t>পাঠ</a:t>
            </a:r>
            <a:r>
              <a:rPr lang="en-US" sz="4800" dirty="0" smtClean="0"/>
              <a:t> </a:t>
            </a:r>
            <a:r>
              <a:rPr lang="en-US" sz="4800" dirty="0" err="1" smtClean="0"/>
              <a:t>পরিচিতি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124200"/>
            <a:ext cx="80772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১/ জোড়ায়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জোড়ায়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উপকরণ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সাজাতে পারবে।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43200" y="1143000"/>
            <a:ext cx="2000869" cy="769441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bn-BD" sz="4400" dirty="0">
                <a:latin typeface="NikoshBAN" pitchFamily="2" charset="0"/>
                <a:cs typeface="NikoshBAN" pitchFamily="2" charset="0"/>
              </a:rPr>
              <a:t>শিখনফলঃ</a:t>
            </a:r>
            <a:endParaRPr lang="en-US" sz="4400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796921"/>
            <a:ext cx="4724400" cy="37856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আম পাতা জোড়া জোড়া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মারব চাবুক চড়ব ঘোড়া 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ওরে বুবু সরে দাঁড়া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আসছে আমার পাগলা ঘোড়া 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পাগলা ঘোড়া ক্ষেপেছে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চাবুক ছুরে মেরেছে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colgallop4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05260" y="900536"/>
            <a:ext cx="4303593" cy="3352800"/>
          </a:xfrm>
          <a:prstGeom prst="rect">
            <a:avLst/>
          </a:prstGeom>
        </p:spPr>
      </p:pic>
      <p:pic>
        <p:nvPicPr>
          <p:cNvPr id="4" name="Picture 3" descr="inde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51115" y="4038600"/>
            <a:ext cx="2411885" cy="2057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400" y="228600"/>
            <a:ext cx="7620000" cy="76944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চলো কিছু ছবি  দেখে আসি</a:t>
            </a:r>
            <a:endParaRPr lang="en-US" sz="4400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hoe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1447800"/>
            <a:ext cx="7315200" cy="413173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47800" y="410570"/>
            <a:ext cx="5105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এখানে কয় জোড়া জুতা?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057400" y="5715000"/>
            <a:ext cx="3352800" cy="70788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১ জোড়া জুতা</a:t>
            </a:r>
            <a:endParaRPr lang="en-US" sz="4000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0" y="838200"/>
            <a:ext cx="6705600" cy="70788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তাহলে  চল আজ আমরা পড়ব</a:t>
            </a:r>
            <a:endParaRPr lang="en-US" sz="4000" dirty="0"/>
          </a:p>
        </p:txBody>
      </p:sp>
      <p:sp>
        <p:nvSpPr>
          <p:cNvPr id="4" name="Wave 3"/>
          <p:cNvSpPr/>
          <p:nvPr/>
        </p:nvSpPr>
        <p:spPr>
          <a:xfrm>
            <a:off x="486508" y="2819400"/>
            <a:ext cx="7620000" cy="3124200"/>
          </a:xfrm>
          <a:prstGeom prst="wave">
            <a:avLst>
              <a:gd name="adj1" fmla="val 12500"/>
              <a:gd name="adj2" fmla="val -4154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b="1" dirty="0">
                <a:latin typeface="NikoshBAN" pitchFamily="2" charset="0"/>
                <a:cs typeface="NikoshBAN" pitchFamily="2" charset="0"/>
              </a:rPr>
              <a:t>জোড়  সংখ্যা 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81000" y="533400"/>
            <a:ext cx="4114800" cy="2133600"/>
            <a:chOff x="457200" y="533400"/>
            <a:chExt cx="4114800" cy="2133600"/>
          </a:xfrm>
        </p:grpSpPr>
        <p:pic>
          <p:nvPicPr>
            <p:cNvPr id="2" name="Picture 1" descr="football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600" y="685800"/>
              <a:ext cx="1752600" cy="1772072"/>
            </a:xfrm>
            <a:prstGeom prst="rect">
              <a:avLst/>
            </a:prstGeom>
          </p:spPr>
        </p:pic>
        <p:pic>
          <p:nvPicPr>
            <p:cNvPr id="3" name="Picture 2" descr="football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90800" y="609600"/>
              <a:ext cx="1734180" cy="1753447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/>
          </p:nvSpPr>
          <p:spPr>
            <a:xfrm>
              <a:off x="457200" y="533400"/>
              <a:ext cx="4114800" cy="2133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029200" y="2590800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১জোড়া =২টি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19600" y="2209800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২জোড়া =৪টি 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7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1800" y="1219200"/>
            <a:ext cx="1320800" cy="990600"/>
          </a:xfrm>
          <a:prstGeom prst="rect">
            <a:avLst/>
          </a:prstGeom>
        </p:spPr>
      </p:pic>
      <p:pic>
        <p:nvPicPr>
          <p:cNvPr id="4" name="Picture 3" descr="7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5000" y="1219200"/>
            <a:ext cx="1320800" cy="990600"/>
          </a:xfrm>
          <a:prstGeom prst="rect">
            <a:avLst/>
          </a:prstGeom>
        </p:spPr>
      </p:pic>
      <p:pic>
        <p:nvPicPr>
          <p:cNvPr id="7" name="Picture 6" descr="7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2667000"/>
            <a:ext cx="1320800" cy="990600"/>
          </a:xfrm>
          <a:prstGeom prst="rect">
            <a:avLst/>
          </a:prstGeom>
        </p:spPr>
      </p:pic>
      <p:pic>
        <p:nvPicPr>
          <p:cNvPr id="9" name="Picture 8" descr="7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1219200"/>
            <a:ext cx="1320800" cy="990600"/>
          </a:xfrm>
          <a:prstGeom prst="rect">
            <a:avLst/>
          </a:prstGeom>
        </p:spPr>
      </p:pic>
      <p:pic>
        <p:nvPicPr>
          <p:cNvPr id="10" name="Picture 9" descr="7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5000" y="1219200"/>
            <a:ext cx="1320800" cy="990600"/>
          </a:xfrm>
          <a:prstGeom prst="rect">
            <a:avLst/>
          </a:prstGeom>
        </p:spPr>
      </p:pic>
      <p:pic>
        <p:nvPicPr>
          <p:cNvPr id="11" name="Picture 10" descr="7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1295400"/>
            <a:ext cx="1320800" cy="990600"/>
          </a:xfrm>
          <a:prstGeom prst="rect">
            <a:avLst/>
          </a:prstGeom>
        </p:spPr>
      </p:pic>
      <p:pic>
        <p:nvPicPr>
          <p:cNvPr id="12" name="Picture 11" descr="7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5000" y="1295400"/>
            <a:ext cx="1320800" cy="990600"/>
          </a:xfrm>
          <a:prstGeom prst="rect">
            <a:avLst/>
          </a:prstGeom>
        </p:spPr>
      </p:pic>
      <p:pic>
        <p:nvPicPr>
          <p:cNvPr id="13" name="Picture 12" descr="7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2590800"/>
            <a:ext cx="1320800" cy="990600"/>
          </a:xfrm>
          <a:prstGeom prst="rect">
            <a:avLst/>
          </a:prstGeom>
        </p:spPr>
      </p:pic>
      <p:pic>
        <p:nvPicPr>
          <p:cNvPr id="14" name="Picture 13" descr="7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1219200"/>
            <a:ext cx="1320800" cy="990600"/>
          </a:xfrm>
          <a:prstGeom prst="rect">
            <a:avLst/>
          </a:prstGeom>
        </p:spPr>
      </p:pic>
      <p:pic>
        <p:nvPicPr>
          <p:cNvPr id="15" name="Picture 14" descr="7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1219200"/>
            <a:ext cx="1320800" cy="990600"/>
          </a:xfrm>
          <a:prstGeom prst="rect">
            <a:avLst/>
          </a:prstGeom>
        </p:spPr>
      </p:pic>
      <p:pic>
        <p:nvPicPr>
          <p:cNvPr id="16" name="Picture 15" descr="7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2667000"/>
            <a:ext cx="1320800" cy="990600"/>
          </a:xfrm>
          <a:prstGeom prst="rect">
            <a:avLst/>
          </a:prstGeom>
        </p:spPr>
      </p:pic>
      <p:pic>
        <p:nvPicPr>
          <p:cNvPr id="17" name="Picture 16" descr="7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1295400"/>
            <a:ext cx="1320800" cy="990600"/>
          </a:xfrm>
          <a:prstGeom prst="rect">
            <a:avLst/>
          </a:prstGeom>
        </p:spPr>
      </p:pic>
      <p:pic>
        <p:nvPicPr>
          <p:cNvPr id="18" name="Picture 17" descr="7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5000" y="1295400"/>
            <a:ext cx="1320800" cy="990600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457200" y="1219200"/>
            <a:ext cx="2844800" cy="2438400"/>
            <a:chOff x="457200" y="1219200"/>
            <a:chExt cx="2844800" cy="2438400"/>
          </a:xfrm>
        </p:grpSpPr>
        <p:pic>
          <p:nvPicPr>
            <p:cNvPr id="8" name="Picture 7" descr="7 (2)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05000" y="2667000"/>
              <a:ext cx="1320800" cy="990600"/>
            </a:xfrm>
            <a:prstGeom prst="rect">
              <a:avLst/>
            </a:prstGeom>
          </p:spPr>
        </p:pic>
        <p:pic>
          <p:nvPicPr>
            <p:cNvPr id="19" name="Picture 18" descr="7 (2)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" y="2590800"/>
              <a:ext cx="1320800" cy="990600"/>
            </a:xfrm>
            <a:prstGeom prst="rect">
              <a:avLst/>
            </a:prstGeom>
          </p:spPr>
        </p:pic>
        <p:pic>
          <p:nvPicPr>
            <p:cNvPr id="20" name="Picture 19" descr="7 (2)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200" y="1219200"/>
              <a:ext cx="1320800" cy="990600"/>
            </a:xfrm>
            <a:prstGeom prst="rect">
              <a:avLst/>
            </a:prstGeom>
          </p:spPr>
        </p:pic>
        <p:pic>
          <p:nvPicPr>
            <p:cNvPr id="21" name="Picture 20" descr="7 (2)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81200" y="1219200"/>
              <a:ext cx="1320800" cy="9906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174</Words>
  <Application>Microsoft Office PowerPoint</Application>
  <PresentationFormat>On-screen Show (4:3)</PresentationFormat>
  <Paragraphs>78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NikoshBAN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PTI-NTK</dc:creator>
  <cp:lastModifiedBy>User</cp:lastModifiedBy>
  <cp:revision>56</cp:revision>
  <dcterms:created xsi:type="dcterms:W3CDTF">2006-08-16T00:00:00Z</dcterms:created>
  <dcterms:modified xsi:type="dcterms:W3CDTF">2019-07-02T14:45:08Z</dcterms:modified>
</cp:coreProperties>
</file>