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60" r:id="rId5"/>
    <p:sldId id="277" r:id="rId6"/>
    <p:sldId id="278" r:id="rId7"/>
    <p:sldId id="276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294" y="78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42D2A-833D-4439-AD90-644BA9B57A1E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E34B1-A943-4330-B78E-76A6C48DB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76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সম্মানিত</a:t>
            </a:r>
            <a:r>
              <a:rPr lang="en-US" dirty="0" smtClean="0"/>
              <a:t> </a:t>
            </a:r>
            <a:r>
              <a:rPr lang="en-US" dirty="0" err="1" smtClean="0"/>
              <a:t>শিক্ষকমন্ডলী</a:t>
            </a:r>
            <a:r>
              <a:rPr lang="en-US" dirty="0" smtClean="0"/>
              <a:t> </a:t>
            </a:r>
            <a:r>
              <a:rPr lang="en-US" dirty="0" err="1" smtClean="0"/>
              <a:t>পাঠটি</a:t>
            </a:r>
            <a:r>
              <a:rPr lang="en-US" dirty="0" smtClean="0"/>
              <a:t> </a:t>
            </a:r>
            <a:r>
              <a:rPr lang="en-US" dirty="0" err="1" smtClean="0"/>
              <a:t>উপস্থাপনের</a:t>
            </a:r>
            <a:r>
              <a:rPr lang="en-US" dirty="0" smtClean="0"/>
              <a:t> </a:t>
            </a:r>
            <a:r>
              <a:rPr lang="en-US" dirty="0" err="1" smtClean="0"/>
              <a:t>পুর্বে</a:t>
            </a:r>
            <a:r>
              <a:rPr lang="en-US" dirty="0" smtClean="0"/>
              <a:t> </a:t>
            </a:r>
            <a:r>
              <a:rPr lang="en-US" dirty="0" err="1" smtClean="0"/>
              <a:t>মূল</a:t>
            </a:r>
            <a:r>
              <a:rPr lang="en-US" dirty="0" smtClean="0"/>
              <a:t> </a:t>
            </a:r>
            <a:r>
              <a:rPr lang="en-US" dirty="0" err="1" smtClean="0"/>
              <a:t>বইয়ের</a:t>
            </a:r>
            <a:r>
              <a:rPr lang="en-US" dirty="0" smtClean="0"/>
              <a:t> </a:t>
            </a:r>
            <a:r>
              <a:rPr lang="en-US" dirty="0" err="1" smtClean="0"/>
              <a:t>পাঠটি</a:t>
            </a:r>
            <a:r>
              <a:rPr lang="en-US" dirty="0" smtClean="0"/>
              <a:t> </a:t>
            </a:r>
            <a:r>
              <a:rPr lang="en-US" dirty="0" err="1" smtClean="0"/>
              <a:t>পড়ে</a:t>
            </a:r>
            <a:r>
              <a:rPr lang="en-US" dirty="0" smtClean="0"/>
              <a:t> </a:t>
            </a:r>
            <a:r>
              <a:rPr lang="en-US" dirty="0" err="1" smtClean="0"/>
              <a:t>নিলে</a:t>
            </a:r>
            <a:r>
              <a:rPr lang="en-US" dirty="0" smtClean="0"/>
              <a:t> </a:t>
            </a:r>
            <a:r>
              <a:rPr lang="en-US" dirty="0" err="1" smtClean="0"/>
              <a:t>ভাল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E34B1-A943-4330-B78E-76A6C48DB8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441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/>
              <a:t>ডেটাটেবিল থেকে প্রয়োজনীয় ডেটা খুজে বের খরে দেখানো যাবে--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E34B1-A943-4330-B78E-76A6C48DB8B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057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/>
              <a:t>তৈরিকৃত টেবিল থেকে প্রয়োজনীয় ডেটা নিয়ে রিপোর্ট করে দেখানো যাবে--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E34B1-A943-4330-B78E-76A6C48DB8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87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E34B1-A943-4330-B78E-76A6C48DB8B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736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দল করে বা</a:t>
            </a:r>
            <a:r>
              <a:rPr lang="bn-IN" baseline="0" dirty="0" smtClean="0"/>
              <a:t> পোস্টার পেপার ব্যবহার করে কাজ সম্পাদন করা যাবে--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E34B1-A943-4330-B78E-76A6C48DB8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117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HotPotatoes</a:t>
            </a:r>
            <a:r>
              <a:rPr lang="bn-IN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ব্যবহার করে কুইজ</a:t>
            </a:r>
            <a:r>
              <a:rPr lang="bn-IN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তৈরি করা হয়েছে। এটি ওপেন করে সঠিক উত্তর মূল্যায়ন করা যাবে--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E34B1-A943-4330-B78E-76A6C48DB8B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231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761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ছবি</a:t>
            </a:r>
            <a:r>
              <a:rPr lang="bn-IN" baseline="0" dirty="0" smtClean="0"/>
              <a:t>গুলোতে</a:t>
            </a:r>
            <a:r>
              <a:rPr lang="bn-BD" baseline="0" dirty="0" smtClean="0"/>
              <a:t> কী দেখতে পাচ্ছি? </a:t>
            </a:r>
            <a:r>
              <a:rPr lang="bn-IN" baseline="0" dirty="0" smtClean="0"/>
              <a:t>এগুলো </a:t>
            </a:r>
            <a:r>
              <a:rPr lang="bn-IN" baseline="0" dirty="0" smtClean="0"/>
              <a:t>দিয়ে  কী কাজ </a:t>
            </a:r>
            <a:r>
              <a:rPr lang="bn-IN" baseline="0" dirty="0" smtClean="0"/>
              <a:t>যায়? </a:t>
            </a:r>
            <a:r>
              <a:rPr lang="bn-BD" baseline="0" dirty="0" smtClean="0"/>
              <a:t>ইত্যাদি প্রশ্নের মাধ্যমে পাঠ ঘোষণা করা যেতে পারে-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E34B1-A943-4330-B78E-76A6C48DB8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117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E34B1-A943-4330-B78E-76A6C48DB8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657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E34B1-A943-4330-B78E-76A6C48DB8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9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 স্লাইডটি</a:t>
            </a:r>
            <a:r>
              <a:rPr lang="bn-BD" baseline="0" dirty="0" smtClean="0"/>
              <a:t> প্রদর্শন করে পাঠ শিরোনাম ও তারিখ বোর্ডে লিখে দিতে পারেন</a:t>
            </a:r>
            <a:r>
              <a:rPr lang="bn-IN" baseline="0" dirty="0" smtClean="0"/>
              <a:t>..</a:t>
            </a:r>
            <a:endParaRPr lang="bn-BD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E34B1-A943-4330-B78E-76A6C48DB8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532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/>
              <a:t>ডেটাবেজ কীভাবে ওপেন করে সেটা বাস্তব দেখানো যাইতে পারে---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E34B1-A943-4330-B78E-76A6C48DB8B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531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/>
              <a:t>ডেটাবেজ কীভাবে ওপেন করে নতুন টেবিল তৈরি ও নাম দেওয়া বাস্তব করে দেখানো যাবে--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E34B1-A943-4330-B78E-76A6C48DB8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300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/>
              <a:t>টেবিল তৈরি ও  ডাটা ফিল্ড সম্পর্কে বাস্তব করে দেখানো যাবে--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E34B1-A943-4330-B78E-76A6C48DB8B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882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64022-F0D4-473A-9438-F8DC590AC555}" type="datetime1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Mustafa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B3B22-7587-44B6-B091-5E90AA97B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89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05ACF-C2CE-49F4-9A98-65E343DC053A}" type="datetime1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Mustafa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B3B22-7587-44B6-B091-5E90AA97B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41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AE542-CC41-42E9-96A7-A58A29555597}" type="datetime1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Mustafa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B3B22-7587-44B6-B091-5E90AA97B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330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7EEB8-7E75-44CD-B3E3-19AF233B4F09}" type="datetime1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Mustafa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B3B22-7587-44B6-B091-5E90AA97B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165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3FC4-FBA3-4350-B7A3-096469CA0A31}" type="datetime1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Mustafa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B3B22-7587-44B6-B091-5E90AA97B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075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EA6-F4FA-4005-B575-44FDF14A3D71}" type="datetime1">
              <a:rPr lang="en-US" smtClean="0"/>
              <a:t>7/14/2019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Mustafa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B3B22-7587-44B6-B091-5E90AA97B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36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1D8D-EFCA-43CA-9F54-27DFEF5790D3}" type="datetime1">
              <a:rPr lang="en-US" smtClean="0"/>
              <a:t>7/14/2019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Mustafa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B3B22-7587-44B6-B091-5E90AA97B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995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D0AFE-2D81-4885-B72F-A7651B6212E3}" type="datetime1">
              <a:rPr lang="en-US" smtClean="0"/>
              <a:t>7/14/2019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Mustafa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B3B22-7587-44B6-B091-5E90AA97B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397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95736-18B3-4DC2-B818-5F9477B7D1DF}" type="datetime1">
              <a:rPr lang="en-US" smtClean="0"/>
              <a:t>7/14/2019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Mustafa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B3B22-7587-44B6-B091-5E90AA97B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51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2207-88E5-45A2-8F71-653915ACB6F1}" type="datetime1">
              <a:rPr lang="en-US" smtClean="0"/>
              <a:t>7/14/2019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Mustafa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B3B22-7587-44B6-B091-5E90AA97B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770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F8AA2-A6DA-44AE-B42A-17C57626A1C2}" type="datetime1">
              <a:rPr lang="en-US" smtClean="0"/>
              <a:t>7/14/2019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Mustafa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B3B22-7587-44B6-B091-5E90AA97B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05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B8DEC-516F-45D7-8D2B-F2A027CB108E}" type="datetime1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Mustafa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B3B22-7587-44B6-B091-5E90AA97B32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848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234286" y="237016"/>
            <a:ext cx="11723428" cy="6414448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82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1FC7-E015-4904-A7E7-EABF0AF90D21}" type="datetime1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Mustafa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B3B22-7587-44B6-B091-5E90AA97B326}" type="slidenum">
              <a:rPr lang="en-US" smtClean="0"/>
              <a:t>1</a:t>
            </a:fld>
            <a:endParaRPr lang="en-US"/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4347186E-F002-4E84-B014-ABEAFE4B2296}"/>
              </a:ext>
            </a:extLst>
          </p:cNvPr>
          <p:cNvSpPr/>
          <p:nvPr/>
        </p:nvSpPr>
        <p:spPr>
          <a:xfrm>
            <a:off x="2192933" y="1978790"/>
            <a:ext cx="7833626" cy="3597231"/>
          </a:xfrm>
          <a:prstGeom prst="roundRect">
            <a:avLst/>
          </a:prstGeom>
          <a:solidFill>
            <a:srgbClr val="F3FFF3"/>
          </a:solidFill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Slide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Note এ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শিক্ষকগণ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Note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এছাড়াও শিক্ষক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প্রয়োজনবোধে তার নিজস্ব কৌশল প্রয়োগ করতে পারবে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0413E5-96CA-4288-AD97-1A0AF610484E}"/>
              </a:ext>
            </a:extLst>
          </p:cNvPr>
          <p:cNvSpPr/>
          <p:nvPr/>
        </p:nvSpPr>
        <p:spPr>
          <a:xfrm>
            <a:off x="4473463" y="702218"/>
            <a:ext cx="3245074" cy="743122"/>
          </a:xfrm>
          <a:prstGeom prst="rect">
            <a:avLst/>
          </a:prstGeom>
          <a:solidFill>
            <a:srgbClr val="FFC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স্লাইড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450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175" b="16863"/>
          <a:stretch/>
        </p:blipFill>
        <p:spPr>
          <a:xfrm>
            <a:off x="1349828" y="1299031"/>
            <a:ext cx="9475690" cy="4825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96456" y="478788"/>
            <a:ext cx="7239000" cy="646331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ResultSoft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ডাটাবেজ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Create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567058" y="4815113"/>
            <a:ext cx="1371600" cy="3955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 rot="20732131">
            <a:off x="1972981" y="3131237"/>
            <a:ext cx="1046951" cy="26924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81237-C0DB-4701-B496-D0FC7C0260C6}" type="datetime1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Mustafa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B3B22-7587-44B6-B091-5E90AA97B32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9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794" y="572855"/>
            <a:ext cx="7201905" cy="5795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14476" y="322894"/>
            <a:ext cx="2163066" cy="52322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টেবিল </a:t>
            </a:r>
            <a:r>
              <a:rPr lang="bn-BD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bn-IN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bn-IN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ধাপ</a:t>
            </a:r>
            <a:endParaRPr lang="en-US" sz="2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 rot="2932036">
            <a:off x="1858319" y="1616288"/>
            <a:ext cx="1534696" cy="32617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rgbClr val="C0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C8AA3-D314-4FFD-8AD6-67A3EEA83F67}" type="datetime1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Mustafa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B3B22-7587-44B6-B091-5E90AA97B32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89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72" y="397073"/>
            <a:ext cx="6787055" cy="61718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76300" y="2915046"/>
            <a:ext cx="26670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কুয়েরি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তৈরী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ধাপ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7D1B8-E5B0-4579-9386-D31C052E4DBA}" type="datetime1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Mustafa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B3B22-7587-44B6-B091-5E90AA97B326}" type="slidenum">
              <a:rPr lang="en-US" smtClean="0"/>
              <a:t>12</a:t>
            </a:fld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898710" y="4162567"/>
            <a:ext cx="2197290" cy="764274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83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/>
          <p:cNvSpPr/>
          <p:nvPr/>
        </p:nvSpPr>
        <p:spPr>
          <a:xfrm rot="4912682" flipH="1" flipV="1">
            <a:off x="7390803" y="3854827"/>
            <a:ext cx="526418" cy="147531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rgbClr val="C0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" r="12351" b="7697"/>
          <a:stretch/>
        </p:blipFill>
        <p:spPr>
          <a:xfrm>
            <a:off x="1926094" y="491185"/>
            <a:ext cx="8014655" cy="53000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57600" y="5791201"/>
            <a:ext cx="335280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রির্পোট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তৈরী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ধাপ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4912682" flipH="1" flipV="1">
            <a:off x="7148866" y="3993981"/>
            <a:ext cx="900077" cy="20553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40221-B6D4-4F8E-97F2-8DE0D0C8AF98}" type="datetime1">
              <a:rPr lang="en-US" smtClean="0"/>
              <a:t>7/14/2019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Mustafa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B3B22-7587-44B6-B091-5E90AA97B32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3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87009" y="388829"/>
            <a:ext cx="343316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রির্পোট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তৈরী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ধাপ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 rot="4912682" flipH="1" flipV="1">
            <a:off x="8000403" y="3922619"/>
            <a:ext cx="526418" cy="147531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rgbClr val="C0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06" b="6959"/>
          <a:stretch/>
        </p:blipFill>
        <p:spPr>
          <a:xfrm>
            <a:off x="1681613" y="1062371"/>
            <a:ext cx="8833297" cy="5262338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12600235" flipH="1" flipV="1">
            <a:off x="2639818" y="2458102"/>
            <a:ext cx="1219960" cy="154176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rgbClr val="C0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4A4A-772C-443B-B1B9-DFFFCA21036B}" type="datetime1">
              <a:rPr lang="en-US" smtClean="0"/>
              <a:t>7/14/2019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Mustafa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B3B22-7587-44B6-B091-5E90AA97B32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2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63" t="4056" r="18313" b="15813"/>
          <a:stretch/>
        </p:blipFill>
        <p:spPr>
          <a:xfrm>
            <a:off x="1029271" y="1031545"/>
            <a:ext cx="10190183" cy="49940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03555" y="312345"/>
            <a:ext cx="2801197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রির্পোট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প্রিন্ট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 rot="12600235" flipH="1" flipV="1">
            <a:off x="1017993" y="1485009"/>
            <a:ext cx="1137272" cy="208845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rgbClr val="C0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Right Arrow 10"/>
          <p:cNvSpPr/>
          <p:nvPr/>
        </p:nvSpPr>
        <p:spPr>
          <a:xfrm rot="12600235" flipH="1" flipV="1">
            <a:off x="701673" y="1965547"/>
            <a:ext cx="1257925" cy="208937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rgbClr val="C0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2645-61CB-4DA6-B95E-EAB3DD25366F}" type="datetime1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Mustafa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B3B22-7587-44B6-B091-5E90AA97B32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61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49484" y="2884379"/>
            <a:ext cx="876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Student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Info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নামে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টেবিল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তৈরী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করার ধাপ সমূহ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33900" y="1544472"/>
            <a:ext cx="3124200" cy="7694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লীয়  কাজ</a:t>
            </a:r>
            <a:endParaRPr lang="bn-IN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886B3-57B9-4AC2-82AB-50432AB94F97}" type="datetime1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Mustafa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B3B22-7587-44B6-B091-5E90AA97B326}" type="slidenum">
              <a:rPr lang="en-US" smtClean="0"/>
              <a:t>16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653231" y="768110"/>
            <a:ext cx="1954473" cy="46166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24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সময়: </a:t>
            </a:r>
            <a:r>
              <a:rPr lang="bn-IN" sz="24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 </a:t>
            </a:r>
            <a:r>
              <a:rPr lang="bn-IN" sz="24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98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447800"/>
            <a:ext cx="3962400" cy="3962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30271" y="550682"/>
            <a:ext cx="2731457" cy="8309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85309-5CDD-4ACF-B4D3-B7B96FA3E598}" type="datetime1">
              <a:rPr lang="en-US" smtClean="0"/>
              <a:t>7/14/2019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Mustafa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B3B22-7587-44B6-B091-5E90AA97B326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20445"/>
              </p:ext>
            </p:extLst>
          </p:nvPr>
        </p:nvGraphicFramePr>
        <p:xfrm>
          <a:off x="5128969" y="3059266"/>
          <a:ext cx="1845574" cy="996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Packager Shell Object" showAsIcon="1" r:id="rId5" imgW="814320" imgH="440280" progId="Package">
                  <p:embed/>
                </p:oleObj>
              </mc:Choice>
              <mc:Fallback>
                <p:oleObj name="Packager Shell Object" showAsIcon="1" r:id="rId5" imgW="814320" imgH="4402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28969" y="3059266"/>
                        <a:ext cx="1845574" cy="9965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641783" y="4232782"/>
            <a:ext cx="2909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HotPotatoes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01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3" t="15785" r="13206" b="21225"/>
          <a:stretch/>
        </p:blipFill>
        <p:spPr>
          <a:xfrm>
            <a:off x="6238568" y="527420"/>
            <a:ext cx="2654709" cy="23935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05631" y="2031021"/>
            <a:ext cx="2957052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bn-IN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12274" y="3174469"/>
            <a:ext cx="99674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ResultSoft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টেবিল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থেকে  শুধু মাত্র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A+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ছাত্রদের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তালিকা তৈরির ধাপ সমূহ লিখ।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F7B4-0312-4ED0-A557-EFD34F732884}" type="datetime1">
              <a:rPr lang="en-US" smtClean="0"/>
              <a:t>7/14/2019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Mustafa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B3B22-7587-44B6-B091-5E90AA97B32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60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283" y="494314"/>
            <a:ext cx="8244348" cy="57710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84520" y="2477734"/>
            <a:ext cx="4185762" cy="1827612"/>
          </a:xfrm>
          <a:prstGeom prst="rect">
            <a:avLst/>
          </a:prstGeom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pPr algn="ctr"/>
            <a:r>
              <a:rPr lang="en-US" sz="13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bn-IN" sz="13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44129-3676-4550-9B6A-1EC933226BEF}" type="datetime1">
              <a:rPr lang="en-US" smtClean="0"/>
              <a:t>7/14/2019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Mustafa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B3B22-7587-44B6-B091-5E90AA97B32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156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148" y="1614320"/>
            <a:ext cx="4445000" cy="4584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581400" y="413373"/>
            <a:ext cx="5029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bn-BD" sz="8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bn-IN" sz="8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88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F38ED-0A2E-494E-ABC2-D06704DA3EE4}" type="datetime1">
              <a:rPr lang="en-US" smtClean="0"/>
              <a:t>7/14/2019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Mustafa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B3B22-7587-44B6-B091-5E90AA97B3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515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08704" y="3536330"/>
            <a:ext cx="4754522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মোস্তফা</a:t>
            </a:r>
            <a:r>
              <a:rPr lang="en-US" sz="4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কামাল</a:t>
            </a:r>
            <a:endParaRPr lang="en-US" sz="40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bn-IN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পালং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উখিয়া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কক্সবাজার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মোবাইলঃ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০১৮১৯৫১৯৪৭৪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614" y="773931"/>
            <a:ext cx="2710166" cy="26347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6CB2B-8780-4F51-BC50-F84E009D24BD}" type="datetime1">
              <a:rPr lang="en-US" smtClean="0"/>
              <a:t>7/14/2019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Mustafa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B3B22-7587-44B6-B091-5E90AA97B326}" type="slidenum">
              <a:rPr lang="en-US" smtClean="0"/>
              <a:t>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15640" y="703907"/>
            <a:ext cx="1960720" cy="584775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bn-BD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946" y="860978"/>
            <a:ext cx="3016502" cy="4383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799082" y="3606526"/>
            <a:ext cx="4466230" cy="2523768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spcAft>
                <a:spcPts val="1200"/>
              </a:spcAft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নবম-দশম</a:t>
            </a:r>
            <a:endParaRPr lang="bn-IN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spcAft>
                <a:spcPts val="1200"/>
              </a:spcAft>
              <a:defRPr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45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spcAft>
                <a:spcPts val="1200"/>
              </a:spcAft>
              <a:defRPr/>
            </a:pP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তারিখ: ১২ জুলাই ২০১৯খ্রি: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04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523" y="709939"/>
            <a:ext cx="7430015" cy="55360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E4AE3-9DD4-40B1-841E-F4E20AB178D4}" type="datetime1">
              <a:rPr lang="en-US" smtClean="0"/>
              <a:t>7/14/2019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Mustafa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B3B22-7587-44B6-B091-5E90AA97B326}" type="slidenum">
              <a:rPr lang="en-US" smtClean="0"/>
              <a:t>4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976504" y="261905"/>
            <a:ext cx="4253096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এসো আমরা ছবি গুলো লক্ষ করি....</a:t>
            </a:r>
            <a:endParaRPr lang="bn-IN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239" y="3129290"/>
            <a:ext cx="2684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একজন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তথ্য</a:t>
            </a:r>
            <a:endParaRPr lang="bn-IN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653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175458" y="5684929"/>
            <a:ext cx="18630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সরবরাহ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E4AE3-9DD4-40B1-841E-F4E20AB178D4}" type="datetime1">
              <a:rPr lang="en-US" smtClean="0"/>
              <a:t>7/14/2019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Mustafa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B3B22-7587-44B6-B091-5E90AA97B326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503" y="523733"/>
            <a:ext cx="7749907" cy="516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33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956" y="888078"/>
            <a:ext cx="7412088" cy="53775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5056205" y="303187"/>
            <a:ext cx="205056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পরীক্ষার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ফলাফল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E4AE3-9DD4-40B1-841E-F4E20AB178D4}" type="datetime1">
              <a:rPr lang="en-US" smtClean="0"/>
              <a:t>7/14/2019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Mustafa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B3B22-7587-44B6-B091-5E90AA97B3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4467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95736-18B3-4DC2-B818-5F9477B7D1DF}" type="datetime1">
              <a:rPr lang="en-US" smtClean="0"/>
              <a:t>7/14/2019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Mustafa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B3B22-7587-44B6-B091-5E90AA97B326}" type="slidenum">
              <a:rPr lang="en-US" smtClean="0"/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43383" y="1874633"/>
            <a:ext cx="4905233" cy="31393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4400" b="1" dirty="0" err="1" smtClean="0">
                <a:ln w="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ডেটাবেজ</a:t>
            </a:r>
            <a:r>
              <a:rPr lang="bn-IN" sz="4400" b="1" dirty="0" smtClean="0">
                <a:ln w="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-এর ব্যবহার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4400" dirty="0" err="1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400" dirty="0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ষষ্ঠ</a:t>
            </a:r>
            <a:endParaRPr lang="en-US" sz="4400" dirty="0">
              <a:ln w="0"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bn-IN" sz="44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itchFamily="2" charset="0"/>
              </a:rPr>
              <a:t>পৃষ্টা: ১১১</a:t>
            </a:r>
            <a:endParaRPr lang="en-US" sz="4400" dirty="0">
              <a:ln w="0"/>
              <a:solidFill>
                <a:srgbClr val="FF0000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05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9663" y="2377300"/>
            <a:ext cx="967376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ডেটাবেজ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প্রোগ্রাম কীভাবে ওপেন করতে হয়া তা শিখতে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পারবে;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9663" y="3114808"/>
            <a:ext cx="9673766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টেবিল কীভাবে তৈরি করতে হয়া তা শিখতে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9663" y="1422002"/>
            <a:ext cx="2590800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9663" y="3881344"/>
            <a:ext cx="9673766" cy="584775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ডেটা টেবিল থেকে তথ্য খুজে বের করতে পারবে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9663" y="4633367"/>
            <a:ext cx="9673766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IN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রিপোর্ট তৈরি ও প্রিন্ট কীভাবে </a:t>
            </a:r>
            <a:r>
              <a:rPr lang="bn-BD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IN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হয় তা ব্যবহার করেত পারবে</a:t>
            </a:r>
            <a:r>
              <a:rPr lang="bn-IN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41A11-E09F-4F08-B243-F01A434C2298}" type="datetime1">
              <a:rPr lang="en-US" smtClean="0"/>
              <a:t>7/14/2019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Mustafa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B3B22-7587-44B6-B091-5E90AA97B3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72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bimage1.jpg"/>
          <p:cNvPicPr>
            <a:picLocks noChangeAspect="1"/>
          </p:cNvPicPr>
          <p:nvPr/>
        </p:nvPicPr>
        <p:blipFill>
          <a:blip r:embed="rId3" cstate="print"/>
          <a:srcRect t="18874" r="80511"/>
          <a:stretch>
            <a:fillRect/>
          </a:stretch>
        </p:blipFill>
        <p:spPr>
          <a:xfrm>
            <a:off x="5448300" y="308169"/>
            <a:ext cx="2667001" cy="62416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1179" y="2587935"/>
            <a:ext cx="3627120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</a:t>
            </a:r>
            <a:r>
              <a:rPr lang="bn-IN" sz="5400" b="1" dirty="0" smtClean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bn-BD" sz="5400" b="1" dirty="0" smtClean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টাবেজ </a:t>
            </a:r>
            <a:r>
              <a:rPr lang="bn-BD" sz="5400" b="1" dirty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ওপেন</a:t>
            </a:r>
            <a:endParaRPr lang="bn-IN" sz="5400" b="1" dirty="0">
              <a:ln w="18000">
                <a:noFill/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 rot="19424918">
            <a:off x="4976744" y="1350733"/>
            <a:ext cx="685800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rgbClr val="C0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633844" y="6245031"/>
            <a:ext cx="685800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rgbClr val="C0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EADA-9213-4570-B681-EE2BFE7D190C}" type="datetime1">
              <a:rPr lang="en-US" smtClean="0"/>
              <a:t>7/14/2019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Mustafa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B3B22-7587-44B6-B091-5E90AA97B32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91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422</Words>
  <Application>Microsoft Office PowerPoint</Application>
  <PresentationFormat>Widescreen</PresentationFormat>
  <Paragraphs>123</Paragraphs>
  <Slides>19</Slides>
  <Notes>14</Notes>
  <HiddenSlides>1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Vrinda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75</cp:revision>
  <dcterms:created xsi:type="dcterms:W3CDTF">2019-07-12T01:41:26Z</dcterms:created>
  <dcterms:modified xsi:type="dcterms:W3CDTF">2019-07-14T17:51:45Z</dcterms:modified>
</cp:coreProperties>
</file>